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sldIdLst>
    <p:sldId id="259" r:id="rId2"/>
    <p:sldId id="265" r:id="rId3"/>
    <p:sldId id="266" r:id="rId4"/>
    <p:sldId id="287" r:id="rId5"/>
    <p:sldId id="286" r:id="rId6"/>
    <p:sldId id="263" r:id="rId7"/>
    <p:sldId id="267" r:id="rId8"/>
    <p:sldId id="293"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8" r:id="rId22"/>
    <p:sldId id="281" r:id="rId23"/>
    <p:sldId id="282" r:id="rId24"/>
    <p:sldId id="290" r:id="rId25"/>
    <p:sldId id="289" r:id="rId26"/>
    <p:sldId id="284" r:id="rId27"/>
    <p:sldId id="285"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6BC"/>
    <a:srgbClr val="C1D52F"/>
    <a:srgbClr val="062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80647" autoAdjust="0"/>
  </p:normalViewPr>
  <p:slideViewPr>
    <p:cSldViewPr snapToGrid="0">
      <p:cViewPr varScale="1">
        <p:scale>
          <a:sx n="85" d="100"/>
          <a:sy n="85" d="100"/>
        </p:scale>
        <p:origin x="23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88549C6B-24AC-41F5-BE70-425DD0A38D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48792D-83B7-45E8-9DFB-8CCF0895A58A}">
      <dgm:prSet custT="1"/>
      <dgm:spPr/>
      <dgm:t>
        <a:bodyPr/>
        <a:lstStyle/>
        <a:p>
          <a:r>
            <a:rPr lang="en-US" sz="4000" b="0" i="0" dirty="0"/>
            <a:t>Determined by:</a:t>
          </a:r>
          <a:endParaRPr lang="en-US" sz="4000" dirty="0"/>
        </a:p>
      </dgm:t>
    </dgm:pt>
    <dgm:pt modelId="{D878A524-8353-424C-B1EC-EBE9C009BEB3}" type="parTrans" cxnId="{3B2A4F24-495D-4D1A-9311-43FB2E3EC227}">
      <dgm:prSet/>
      <dgm:spPr/>
      <dgm:t>
        <a:bodyPr/>
        <a:lstStyle/>
        <a:p>
          <a:endParaRPr lang="en-US"/>
        </a:p>
      </dgm:t>
    </dgm:pt>
    <dgm:pt modelId="{3F699744-49D9-4683-B7CE-887516EBF154}" type="sibTrans" cxnId="{3B2A4F24-495D-4D1A-9311-43FB2E3EC227}">
      <dgm:prSet/>
      <dgm:spPr/>
      <dgm:t>
        <a:bodyPr/>
        <a:lstStyle/>
        <a:p>
          <a:endParaRPr lang="en-US"/>
        </a:p>
      </dgm:t>
    </dgm:pt>
    <dgm:pt modelId="{F2716E6B-CA8F-448C-B25F-7867B6EBD5C2}">
      <dgm:prSet custT="1"/>
      <dgm:spPr/>
      <dgm:t>
        <a:bodyPr/>
        <a:lstStyle/>
        <a:p>
          <a:pPr>
            <a:buClr>
              <a:schemeClr val="tx1"/>
            </a:buClr>
            <a:buFont typeface="Courier New" panose="02070309020205020404" pitchFamily="49" charset="0"/>
            <a:buChar char="o"/>
          </a:pPr>
          <a:r>
            <a:rPr lang="en-US" sz="2800" b="0" i="0" dirty="0"/>
            <a:t>Federal courts</a:t>
          </a:r>
          <a:endParaRPr lang="en-US" sz="2800" dirty="0"/>
        </a:p>
      </dgm:t>
    </dgm:pt>
    <dgm:pt modelId="{3EBD525D-14B6-4D77-AC13-B2806B13A472}" type="parTrans" cxnId="{B40DFA15-B3C2-4F58-A7F9-59BA589771E5}">
      <dgm:prSet/>
      <dgm:spPr/>
      <dgm:t>
        <a:bodyPr/>
        <a:lstStyle/>
        <a:p>
          <a:endParaRPr lang="en-US"/>
        </a:p>
      </dgm:t>
    </dgm:pt>
    <dgm:pt modelId="{5CEA8271-A296-44EB-A54E-AA0FE28D302A}" type="sibTrans" cxnId="{B40DFA15-B3C2-4F58-A7F9-59BA589771E5}">
      <dgm:prSet/>
      <dgm:spPr/>
      <dgm:t>
        <a:bodyPr/>
        <a:lstStyle/>
        <a:p>
          <a:endParaRPr lang="en-US"/>
        </a:p>
      </dgm:t>
    </dgm:pt>
    <dgm:pt modelId="{AA4F3ACE-D52F-4218-AA71-F4F7EEDC7AEB}">
      <dgm:prSet custT="1"/>
      <dgm:spPr/>
      <dgm:t>
        <a:bodyPr/>
        <a:lstStyle/>
        <a:p>
          <a:pPr>
            <a:buClr>
              <a:schemeClr val="tx1"/>
            </a:buClr>
            <a:buFont typeface="Courier New" panose="02070309020205020404" pitchFamily="49" charset="0"/>
            <a:buChar char="o"/>
          </a:pPr>
          <a:r>
            <a:rPr lang="en-US" sz="2800" b="0" i="0" dirty="0"/>
            <a:t>Federal rulemaking</a:t>
          </a:r>
          <a:endParaRPr lang="en-US" sz="2800" dirty="0"/>
        </a:p>
      </dgm:t>
    </dgm:pt>
    <dgm:pt modelId="{57611433-AEC5-4096-851C-C1FA8E1A991E}" type="parTrans" cxnId="{0E3503B4-CBCA-4A29-9383-CE86CD383300}">
      <dgm:prSet/>
      <dgm:spPr/>
      <dgm:t>
        <a:bodyPr/>
        <a:lstStyle/>
        <a:p>
          <a:endParaRPr lang="en-US"/>
        </a:p>
      </dgm:t>
    </dgm:pt>
    <dgm:pt modelId="{64764002-48E2-426D-A9AE-B7DC223313C4}" type="sibTrans" cxnId="{0E3503B4-CBCA-4A29-9383-CE86CD383300}">
      <dgm:prSet/>
      <dgm:spPr/>
      <dgm:t>
        <a:bodyPr/>
        <a:lstStyle/>
        <a:p>
          <a:endParaRPr lang="en-US"/>
        </a:p>
      </dgm:t>
    </dgm:pt>
    <dgm:pt modelId="{800B92A4-6BFE-488E-B752-47D727073543}">
      <dgm:prSet custT="1"/>
      <dgm:spPr/>
      <dgm:t>
        <a:bodyPr/>
        <a:lstStyle/>
        <a:p>
          <a:pPr>
            <a:buClr>
              <a:schemeClr val="tx1"/>
            </a:buClr>
            <a:buFont typeface="Arial" panose="020B0604020202020204" pitchFamily="34" charset="0"/>
            <a:buChar char="•"/>
          </a:pPr>
          <a:r>
            <a:rPr lang="en-US" sz="2000" b="0" i="0" dirty="0">
              <a:solidFill>
                <a:schemeClr val="tx1"/>
              </a:solidFill>
            </a:rPr>
            <a:t>Does not have the force of law</a:t>
          </a:r>
          <a:endParaRPr lang="en-US" sz="2000" dirty="0">
            <a:solidFill>
              <a:schemeClr val="tx1"/>
            </a:solidFill>
          </a:endParaRPr>
        </a:p>
      </dgm:t>
    </dgm:pt>
    <dgm:pt modelId="{3B27C488-1F55-4930-AD8A-880DBBA0A11C}" type="parTrans" cxnId="{C47A5ADF-06CA-4F0F-B02E-10C5DDB198C0}">
      <dgm:prSet/>
      <dgm:spPr/>
      <dgm:t>
        <a:bodyPr/>
        <a:lstStyle/>
        <a:p>
          <a:endParaRPr lang="en-US"/>
        </a:p>
      </dgm:t>
    </dgm:pt>
    <dgm:pt modelId="{58C589B1-CB06-4502-B7D4-37E64484328B}" type="sibTrans" cxnId="{C47A5ADF-06CA-4F0F-B02E-10C5DDB198C0}">
      <dgm:prSet/>
      <dgm:spPr/>
      <dgm:t>
        <a:bodyPr/>
        <a:lstStyle/>
        <a:p>
          <a:endParaRPr lang="en-US"/>
        </a:p>
      </dgm:t>
    </dgm:pt>
    <dgm:pt modelId="{8083C58E-B97E-4A2B-AF28-BD993B47F6F9}">
      <dgm:prSet custT="1"/>
      <dgm:spPr/>
      <dgm:t>
        <a:bodyPr/>
        <a:lstStyle/>
        <a:p>
          <a:pPr>
            <a:buClr>
              <a:schemeClr val="tx1"/>
            </a:buClr>
            <a:buFont typeface="Courier New" panose="02070309020205020404" pitchFamily="49" charset="0"/>
            <a:buChar char="o"/>
          </a:pPr>
          <a:r>
            <a:rPr lang="en-US" sz="2400" b="0" i="0" dirty="0"/>
            <a:t>Guidance</a:t>
          </a:r>
          <a:endParaRPr lang="en-US" sz="2800" dirty="0"/>
        </a:p>
      </dgm:t>
    </dgm:pt>
    <dgm:pt modelId="{6A376952-8B99-4482-A015-120B46B2964D}" type="parTrans" cxnId="{790AA6B0-AC7D-4472-A440-23A65BE549B1}">
      <dgm:prSet/>
      <dgm:spPr/>
      <dgm:t>
        <a:bodyPr/>
        <a:lstStyle/>
        <a:p>
          <a:endParaRPr lang="en-US"/>
        </a:p>
      </dgm:t>
    </dgm:pt>
    <dgm:pt modelId="{29A738F3-006A-4E18-BCD5-307C42FA1C7A}" type="sibTrans" cxnId="{790AA6B0-AC7D-4472-A440-23A65BE549B1}">
      <dgm:prSet/>
      <dgm:spPr/>
      <dgm:t>
        <a:bodyPr/>
        <a:lstStyle/>
        <a:p>
          <a:endParaRPr lang="en-US"/>
        </a:p>
      </dgm:t>
    </dgm:pt>
    <dgm:pt modelId="{C929BD26-5054-46EB-BF06-DF2717C6BB6D}">
      <dgm:prSet custT="1"/>
      <dgm:spPr/>
      <dgm:t>
        <a:bodyPr/>
        <a:lstStyle/>
        <a:p>
          <a:pPr>
            <a:buClr>
              <a:schemeClr val="tx1"/>
            </a:buClr>
            <a:buFont typeface="Arial" panose="020B0604020202020204" pitchFamily="34" charset="0"/>
            <a:buChar char="•"/>
          </a:pPr>
          <a:r>
            <a:rPr lang="en-US" sz="2000" dirty="0">
              <a:solidFill>
                <a:schemeClr val="tx1"/>
              </a:solidFill>
            </a:rPr>
            <a:t>Signals federal enforcement approach</a:t>
          </a:r>
        </a:p>
      </dgm:t>
    </dgm:pt>
    <dgm:pt modelId="{41DB1840-D630-4F1C-85B2-A8A240AEF5A5}" type="parTrans" cxnId="{64147AA3-E151-4027-B0E7-C77A894EE0A4}">
      <dgm:prSet/>
      <dgm:spPr/>
    </dgm:pt>
    <dgm:pt modelId="{E1C11636-43D3-4020-8969-1CC0DB2C3F3E}" type="sibTrans" cxnId="{64147AA3-E151-4027-B0E7-C77A894EE0A4}">
      <dgm:prSet/>
      <dgm:spPr/>
    </dgm:pt>
    <dgm:pt modelId="{77F0E0EC-3079-403B-AE97-AA25996C3C0D}" type="pres">
      <dgm:prSet presAssocID="{88549C6B-24AC-41F5-BE70-425DD0A38DB5}" presName="linear" presStyleCnt="0">
        <dgm:presLayoutVars>
          <dgm:animLvl val="lvl"/>
          <dgm:resizeHandles val="exact"/>
        </dgm:presLayoutVars>
      </dgm:prSet>
      <dgm:spPr/>
    </dgm:pt>
    <dgm:pt modelId="{4F53B808-D1CD-46D9-ADC8-BA9CF5906D1B}" type="pres">
      <dgm:prSet presAssocID="{8848792D-83B7-45E8-9DFB-8CCF0895A58A}" presName="parentText" presStyleLbl="node1" presStyleIdx="0" presStyleCnt="1">
        <dgm:presLayoutVars>
          <dgm:chMax val="0"/>
          <dgm:bulletEnabled val="1"/>
        </dgm:presLayoutVars>
      </dgm:prSet>
      <dgm:spPr/>
    </dgm:pt>
    <dgm:pt modelId="{94D8389B-5C3E-470B-B96C-8B11009BC67E}" type="pres">
      <dgm:prSet presAssocID="{8848792D-83B7-45E8-9DFB-8CCF0895A58A}" presName="childText" presStyleLbl="revTx" presStyleIdx="0" presStyleCnt="1" custScaleY="129465">
        <dgm:presLayoutVars>
          <dgm:bulletEnabled val="1"/>
        </dgm:presLayoutVars>
      </dgm:prSet>
      <dgm:spPr/>
    </dgm:pt>
  </dgm:ptLst>
  <dgm:cxnLst>
    <dgm:cxn modelId="{B40DFA15-B3C2-4F58-A7F9-59BA589771E5}" srcId="{8848792D-83B7-45E8-9DFB-8CCF0895A58A}" destId="{F2716E6B-CA8F-448C-B25F-7867B6EBD5C2}" srcOrd="0" destOrd="0" parTransId="{3EBD525D-14B6-4D77-AC13-B2806B13A472}" sibTransId="{5CEA8271-A296-44EB-A54E-AA0FE28D302A}"/>
    <dgm:cxn modelId="{3B2A4F24-495D-4D1A-9311-43FB2E3EC227}" srcId="{88549C6B-24AC-41F5-BE70-425DD0A38DB5}" destId="{8848792D-83B7-45E8-9DFB-8CCF0895A58A}" srcOrd="0" destOrd="0" parTransId="{D878A524-8353-424C-B1EC-EBE9C009BEB3}" sibTransId="{3F699744-49D9-4683-B7CE-887516EBF154}"/>
    <dgm:cxn modelId="{7C25B460-6AA4-4A96-8B1F-70C18260F321}" type="presOf" srcId="{8848792D-83B7-45E8-9DFB-8CCF0895A58A}" destId="{4F53B808-D1CD-46D9-ADC8-BA9CF5906D1B}" srcOrd="0" destOrd="0" presId="urn:microsoft.com/office/officeart/2005/8/layout/vList2"/>
    <dgm:cxn modelId="{1D81B775-34BB-429E-930B-145109ED2496}" type="presOf" srcId="{800B92A4-6BFE-488E-B752-47D727073543}" destId="{94D8389B-5C3E-470B-B96C-8B11009BC67E}" srcOrd="0" destOrd="3" presId="urn:microsoft.com/office/officeart/2005/8/layout/vList2"/>
    <dgm:cxn modelId="{1F45CB76-A29C-4A0B-BCE0-54256B19B4B9}" type="presOf" srcId="{88549C6B-24AC-41F5-BE70-425DD0A38DB5}" destId="{77F0E0EC-3079-403B-AE97-AA25996C3C0D}" srcOrd="0" destOrd="0" presId="urn:microsoft.com/office/officeart/2005/8/layout/vList2"/>
    <dgm:cxn modelId="{64147AA3-E151-4027-B0E7-C77A894EE0A4}" srcId="{8083C58E-B97E-4A2B-AF28-BD993B47F6F9}" destId="{C929BD26-5054-46EB-BF06-DF2717C6BB6D}" srcOrd="1" destOrd="0" parTransId="{41DB1840-D630-4F1C-85B2-A8A240AEF5A5}" sibTransId="{E1C11636-43D3-4020-8969-1CC0DB2C3F3E}"/>
    <dgm:cxn modelId="{790AA6B0-AC7D-4472-A440-23A65BE549B1}" srcId="{8848792D-83B7-45E8-9DFB-8CCF0895A58A}" destId="{8083C58E-B97E-4A2B-AF28-BD993B47F6F9}" srcOrd="2" destOrd="0" parTransId="{6A376952-8B99-4482-A015-120B46B2964D}" sibTransId="{29A738F3-006A-4E18-BCD5-307C42FA1C7A}"/>
    <dgm:cxn modelId="{0E3503B4-CBCA-4A29-9383-CE86CD383300}" srcId="{8848792D-83B7-45E8-9DFB-8CCF0895A58A}" destId="{AA4F3ACE-D52F-4218-AA71-F4F7EEDC7AEB}" srcOrd="1" destOrd="0" parTransId="{57611433-AEC5-4096-851C-C1FA8E1A991E}" sibTransId="{64764002-48E2-426D-A9AE-B7DC223313C4}"/>
    <dgm:cxn modelId="{9AB743D5-3A4B-481E-947E-10F32581F9DD}" type="presOf" srcId="{F2716E6B-CA8F-448C-B25F-7867B6EBD5C2}" destId="{94D8389B-5C3E-470B-B96C-8B11009BC67E}" srcOrd="0" destOrd="0" presId="urn:microsoft.com/office/officeart/2005/8/layout/vList2"/>
    <dgm:cxn modelId="{76AA55DE-2F29-4EF1-A653-FCAA388DFA0B}" type="presOf" srcId="{AA4F3ACE-D52F-4218-AA71-F4F7EEDC7AEB}" destId="{94D8389B-5C3E-470B-B96C-8B11009BC67E}" srcOrd="0" destOrd="1" presId="urn:microsoft.com/office/officeart/2005/8/layout/vList2"/>
    <dgm:cxn modelId="{C47A5ADF-06CA-4F0F-B02E-10C5DDB198C0}" srcId="{8083C58E-B97E-4A2B-AF28-BD993B47F6F9}" destId="{800B92A4-6BFE-488E-B752-47D727073543}" srcOrd="0" destOrd="0" parTransId="{3B27C488-1F55-4930-AD8A-880DBBA0A11C}" sibTransId="{58C589B1-CB06-4502-B7D4-37E64484328B}"/>
    <dgm:cxn modelId="{5974EBE5-0022-4CE9-A841-2E766BD9802A}" type="presOf" srcId="{8083C58E-B97E-4A2B-AF28-BD993B47F6F9}" destId="{94D8389B-5C3E-470B-B96C-8B11009BC67E}" srcOrd="0" destOrd="2" presId="urn:microsoft.com/office/officeart/2005/8/layout/vList2"/>
    <dgm:cxn modelId="{A07138F2-09F3-4356-A7E3-D05D0315582B}" type="presOf" srcId="{C929BD26-5054-46EB-BF06-DF2717C6BB6D}" destId="{94D8389B-5C3E-470B-B96C-8B11009BC67E}" srcOrd="0" destOrd="4" presId="urn:microsoft.com/office/officeart/2005/8/layout/vList2"/>
    <dgm:cxn modelId="{7823B9B9-67B0-4F28-8688-19E989E5DEC9}" type="presParOf" srcId="{77F0E0EC-3079-403B-AE97-AA25996C3C0D}" destId="{4F53B808-D1CD-46D9-ADC8-BA9CF5906D1B}" srcOrd="0" destOrd="0" presId="urn:microsoft.com/office/officeart/2005/8/layout/vList2"/>
    <dgm:cxn modelId="{89B26380-1A24-495F-AB8F-07368D153885}" type="presParOf" srcId="{77F0E0EC-3079-403B-AE97-AA25996C3C0D}" destId="{94D8389B-5C3E-470B-B96C-8B11009BC67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sp="http://schemas.microsoft.com/office/drawing/2008/diagram" xmlns:dgm="http://schemas.openxmlformats.org/drawingml/2006/diagram" xmlns:a="http://schemas.openxmlformats.org/drawingml/2006/main">
  <dgm:ptLst>
    <dgm:pt modelId="{B055ED63-4E39-4C7E-B536-2658A77417CD}"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4939965E-ECC2-461A-AC81-96580641A88B}">
      <dgm:prSet/>
      <dgm:spPr/>
      <dgm:t>
        <a:bodyPr/>
        <a:lstStyle/>
        <a:p>
          <a:r>
            <a:rPr lang="en-US" b="0" i="0" dirty="0"/>
            <a:t>Title IX Coordinator </a:t>
          </a:r>
          <a:r>
            <a:rPr lang="en-US" b="0" i="0" u="sng" dirty="0"/>
            <a:t>may</a:t>
          </a:r>
          <a:r>
            <a:rPr lang="en-US" b="0" i="0" dirty="0"/>
            <a:t>:</a:t>
          </a:r>
          <a:endParaRPr lang="en-US" dirty="0"/>
        </a:p>
      </dgm:t>
    </dgm:pt>
    <dgm:pt modelId="{6F6ED69F-18F9-4377-A4A0-BBC73E909532}" type="parTrans" cxnId="{1FDF4442-CAAB-43D9-87B5-0DE0D59313E0}">
      <dgm:prSet/>
      <dgm:spPr/>
      <dgm:t>
        <a:bodyPr/>
        <a:lstStyle/>
        <a:p>
          <a:endParaRPr lang="en-US"/>
        </a:p>
      </dgm:t>
    </dgm:pt>
    <dgm:pt modelId="{C8D4C69C-A660-49E6-B1CF-C9326882AF89}" type="sibTrans" cxnId="{1FDF4442-CAAB-43D9-87B5-0DE0D59313E0}">
      <dgm:prSet/>
      <dgm:spPr/>
      <dgm:t>
        <a:bodyPr/>
        <a:lstStyle/>
        <a:p>
          <a:endParaRPr lang="en-US"/>
        </a:p>
      </dgm:t>
    </dgm:pt>
    <dgm:pt modelId="{B3548CC3-65C7-45DA-8905-AFFE340B6539}">
      <dgm:prSet/>
      <dgm:spPr/>
      <dgm:t>
        <a:bodyPr/>
        <a:lstStyle/>
        <a:p>
          <a:pPr>
            <a:buClr>
              <a:schemeClr val="tx1"/>
            </a:buClr>
            <a:buFont typeface="Courier New" panose="02070309020205020404" pitchFamily="49" charset="0"/>
            <a:buChar char="o"/>
          </a:pPr>
          <a:r>
            <a:rPr lang="en-US" b="0" i="0" dirty="0"/>
            <a:t>Investigate complaints </a:t>
          </a:r>
          <a:endParaRPr lang="en-US" dirty="0"/>
        </a:p>
      </dgm:t>
    </dgm:pt>
    <dgm:pt modelId="{C05CA1C5-20CB-4481-AC3E-86030E1C3C9C}" type="parTrans" cxnId="{E0366534-1FFC-4C4D-A3B5-77EB1EB4E66E}">
      <dgm:prSet/>
      <dgm:spPr/>
      <dgm:t>
        <a:bodyPr/>
        <a:lstStyle/>
        <a:p>
          <a:endParaRPr lang="en-US"/>
        </a:p>
      </dgm:t>
    </dgm:pt>
    <dgm:pt modelId="{2AECBD57-A5B8-41B2-97BC-18BD43A6BDB7}" type="sibTrans" cxnId="{E0366534-1FFC-4C4D-A3B5-77EB1EB4E66E}">
      <dgm:prSet/>
      <dgm:spPr/>
      <dgm:t>
        <a:bodyPr/>
        <a:lstStyle/>
        <a:p>
          <a:endParaRPr lang="en-US"/>
        </a:p>
      </dgm:t>
    </dgm:pt>
    <dgm:pt modelId="{31CD5D5B-8328-4B06-B0A8-917F85D39BB6}">
      <dgm:prSet/>
      <dgm:spPr/>
      <dgm:t>
        <a:bodyPr/>
        <a:lstStyle/>
        <a:p>
          <a:pPr>
            <a:buClr>
              <a:schemeClr val="tx1"/>
            </a:buClr>
            <a:buFont typeface="Courier New" panose="02070309020205020404" pitchFamily="49" charset="0"/>
            <a:buChar char="o"/>
          </a:pPr>
          <a:r>
            <a:rPr lang="en-US" b="0" i="0" dirty="0"/>
            <a:t>Facilitate an informal resolution</a:t>
          </a:r>
          <a:endParaRPr lang="en-US" dirty="0"/>
        </a:p>
      </dgm:t>
    </dgm:pt>
    <dgm:pt modelId="{A95E7B51-349B-4DE8-A1C7-3BC7A66DD759}" type="parTrans" cxnId="{A2DD6254-CFDA-4DDD-9E72-DC35937F80B3}">
      <dgm:prSet/>
      <dgm:spPr/>
      <dgm:t>
        <a:bodyPr/>
        <a:lstStyle/>
        <a:p>
          <a:endParaRPr lang="en-US"/>
        </a:p>
      </dgm:t>
    </dgm:pt>
    <dgm:pt modelId="{D9428791-FC6A-45CF-8561-8F072B19F7B9}" type="sibTrans" cxnId="{A2DD6254-CFDA-4DDD-9E72-DC35937F80B3}">
      <dgm:prSet/>
      <dgm:spPr/>
      <dgm:t>
        <a:bodyPr/>
        <a:lstStyle/>
        <a:p>
          <a:endParaRPr lang="en-US"/>
        </a:p>
      </dgm:t>
    </dgm:pt>
    <dgm:pt modelId="{1B401643-D539-42F9-B63E-5C1493DC58E2}">
      <dgm:prSet/>
      <dgm:spPr/>
      <dgm:t>
        <a:bodyPr/>
        <a:lstStyle/>
        <a:p>
          <a:r>
            <a:rPr lang="en-US" b="0" i="0"/>
            <a:t>Title IX Coordinator </a:t>
          </a:r>
          <a:r>
            <a:rPr lang="en-US" b="0" i="0" u="sng"/>
            <a:t>may not</a:t>
          </a:r>
          <a:r>
            <a:rPr lang="en-US" b="0" i="0"/>
            <a:t>:</a:t>
          </a:r>
          <a:endParaRPr lang="en-US"/>
        </a:p>
      </dgm:t>
    </dgm:pt>
    <dgm:pt modelId="{BE1B6771-FBDD-41D3-A0F0-0BA7CDA3B4C0}" type="parTrans" cxnId="{541EF6AB-165B-48AF-87AA-ECA4C905350A}">
      <dgm:prSet/>
      <dgm:spPr/>
      <dgm:t>
        <a:bodyPr/>
        <a:lstStyle/>
        <a:p>
          <a:endParaRPr lang="en-US"/>
        </a:p>
      </dgm:t>
    </dgm:pt>
    <dgm:pt modelId="{479482AC-BEC0-41C8-94EF-6F54F9D28C63}" type="sibTrans" cxnId="{541EF6AB-165B-48AF-87AA-ECA4C905350A}">
      <dgm:prSet/>
      <dgm:spPr/>
      <dgm:t>
        <a:bodyPr/>
        <a:lstStyle/>
        <a:p>
          <a:endParaRPr lang="en-US"/>
        </a:p>
      </dgm:t>
    </dgm:pt>
    <dgm:pt modelId="{E4B569C1-A585-4A83-ADA0-A0746D5C327F}">
      <dgm:prSet/>
      <dgm:spPr/>
      <dgm:t>
        <a:bodyPr/>
        <a:lstStyle/>
        <a:p>
          <a:pPr>
            <a:buClr>
              <a:schemeClr val="tx1"/>
            </a:buClr>
            <a:buFont typeface="Courier New" panose="02070309020205020404" pitchFamily="49" charset="0"/>
            <a:buChar char="o"/>
          </a:pPr>
          <a:r>
            <a:rPr lang="en-US" b="0" i="0" dirty="0"/>
            <a:t>Be the decision-maker in a Title IX hearing</a:t>
          </a:r>
          <a:endParaRPr lang="en-US" dirty="0"/>
        </a:p>
      </dgm:t>
    </dgm:pt>
    <dgm:pt modelId="{7A982557-C13C-451B-880A-3ED55066A429}" type="parTrans" cxnId="{4322D7DC-4FC5-44E1-BF27-B5E4FB1ADA7B}">
      <dgm:prSet/>
      <dgm:spPr/>
      <dgm:t>
        <a:bodyPr/>
        <a:lstStyle/>
        <a:p>
          <a:endParaRPr lang="en-US"/>
        </a:p>
      </dgm:t>
    </dgm:pt>
    <dgm:pt modelId="{282336DA-6C27-47C6-B81D-394987DF9373}" type="sibTrans" cxnId="{4322D7DC-4FC5-44E1-BF27-B5E4FB1ADA7B}">
      <dgm:prSet/>
      <dgm:spPr/>
      <dgm:t>
        <a:bodyPr/>
        <a:lstStyle/>
        <a:p>
          <a:endParaRPr lang="en-US"/>
        </a:p>
      </dgm:t>
    </dgm:pt>
    <dgm:pt modelId="{865FEB96-E4F7-43B4-B3E8-A9D16059F1F3}">
      <dgm:prSet/>
      <dgm:spPr/>
      <dgm:t>
        <a:bodyPr/>
        <a:lstStyle/>
        <a:p>
          <a:pPr>
            <a:buClr>
              <a:schemeClr val="tx1"/>
            </a:buClr>
            <a:buFont typeface="Courier New" panose="02070309020205020404" pitchFamily="49" charset="0"/>
            <a:buChar char="o"/>
          </a:pPr>
          <a:r>
            <a:rPr lang="en-US" b="0" i="0" dirty="0"/>
            <a:t>Determine appeals from Title IX hearings or dismissals</a:t>
          </a:r>
          <a:endParaRPr lang="en-US" dirty="0"/>
        </a:p>
      </dgm:t>
    </dgm:pt>
    <dgm:pt modelId="{87C6455F-A833-48FA-A5C6-212A0AA3ECD5}" type="parTrans" cxnId="{22CD61E2-A61F-4AA3-BFCB-017D7987F047}">
      <dgm:prSet/>
      <dgm:spPr/>
      <dgm:t>
        <a:bodyPr/>
        <a:lstStyle/>
        <a:p>
          <a:endParaRPr lang="en-US"/>
        </a:p>
      </dgm:t>
    </dgm:pt>
    <dgm:pt modelId="{F9A976B6-18DE-4119-B0EC-90A2D1F738B9}" type="sibTrans" cxnId="{22CD61E2-A61F-4AA3-BFCB-017D7987F047}">
      <dgm:prSet/>
      <dgm:spPr/>
      <dgm:t>
        <a:bodyPr/>
        <a:lstStyle/>
        <a:p>
          <a:endParaRPr lang="en-US"/>
        </a:p>
      </dgm:t>
    </dgm:pt>
    <dgm:pt modelId="{17A1B534-1C50-4CC6-9210-F2DD3C6915DD}" type="pres">
      <dgm:prSet presAssocID="{B055ED63-4E39-4C7E-B536-2658A77417CD}" presName="Name0" presStyleCnt="0">
        <dgm:presLayoutVars>
          <dgm:dir/>
          <dgm:animLvl val="lvl"/>
          <dgm:resizeHandles val="exact"/>
        </dgm:presLayoutVars>
      </dgm:prSet>
      <dgm:spPr/>
    </dgm:pt>
    <dgm:pt modelId="{738FCBB7-51AD-4E3E-8287-37DA57B3523D}" type="pres">
      <dgm:prSet presAssocID="{4939965E-ECC2-461A-AC81-96580641A88B}" presName="linNode" presStyleCnt="0"/>
      <dgm:spPr/>
    </dgm:pt>
    <dgm:pt modelId="{43B7CD0A-9B13-4804-A78F-BFE985258FAB}" type="pres">
      <dgm:prSet presAssocID="{4939965E-ECC2-461A-AC81-96580641A88B}" presName="parentText" presStyleLbl="node1" presStyleIdx="0" presStyleCnt="2">
        <dgm:presLayoutVars>
          <dgm:chMax val="1"/>
          <dgm:bulletEnabled val="1"/>
        </dgm:presLayoutVars>
      </dgm:prSet>
      <dgm:spPr/>
    </dgm:pt>
    <dgm:pt modelId="{A719D52C-0FC9-4FE1-9670-C9A0897AE1F5}" type="pres">
      <dgm:prSet presAssocID="{4939965E-ECC2-461A-AC81-96580641A88B}" presName="descendantText" presStyleLbl="alignAccFollowNode1" presStyleIdx="0" presStyleCnt="2">
        <dgm:presLayoutVars>
          <dgm:bulletEnabled val="1"/>
        </dgm:presLayoutVars>
      </dgm:prSet>
      <dgm:spPr/>
    </dgm:pt>
    <dgm:pt modelId="{E301896F-A7DE-4F5F-8A76-2743807E24B0}" type="pres">
      <dgm:prSet presAssocID="{C8D4C69C-A660-49E6-B1CF-C9326882AF89}" presName="sp" presStyleCnt="0"/>
      <dgm:spPr/>
    </dgm:pt>
    <dgm:pt modelId="{AF4D17D2-F8A3-4894-842A-759FF43BF545}" type="pres">
      <dgm:prSet presAssocID="{1B401643-D539-42F9-B63E-5C1493DC58E2}" presName="linNode" presStyleCnt="0"/>
      <dgm:spPr/>
    </dgm:pt>
    <dgm:pt modelId="{3FDF370B-FD55-420E-9EC9-5029202E7E00}" type="pres">
      <dgm:prSet presAssocID="{1B401643-D539-42F9-B63E-5C1493DC58E2}" presName="parentText" presStyleLbl="node1" presStyleIdx="1" presStyleCnt="2">
        <dgm:presLayoutVars>
          <dgm:chMax val="1"/>
          <dgm:bulletEnabled val="1"/>
        </dgm:presLayoutVars>
      </dgm:prSet>
      <dgm:spPr/>
    </dgm:pt>
    <dgm:pt modelId="{B2D50CF4-935A-4739-AD57-AC9CC9977738}" type="pres">
      <dgm:prSet presAssocID="{1B401643-D539-42F9-B63E-5C1493DC58E2}" presName="descendantText" presStyleLbl="alignAccFollowNode1" presStyleIdx="1" presStyleCnt="2">
        <dgm:presLayoutVars>
          <dgm:bulletEnabled val="1"/>
        </dgm:presLayoutVars>
      </dgm:prSet>
      <dgm:spPr/>
    </dgm:pt>
  </dgm:ptLst>
  <dgm:cxnLst>
    <dgm:cxn modelId="{ADFFA113-4C84-4728-9B13-F2DD0166C059}" type="presOf" srcId="{4939965E-ECC2-461A-AC81-96580641A88B}" destId="{43B7CD0A-9B13-4804-A78F-BFE985258FAB}" srcOrd="0" destOrd="0" presId="urn:microsoft.com/office/officeart/2005/8/layout/vList5"/>
    <dgm:cxn modelId="{E0366534-1FFC-4C4D-A3B5-77EB1EB4E66E}" srcId="{4939965E-ECC2-461A-AC81-96580641A88B}" destId="{B3548CC3-65C7-45DA-8905-AFFE340B6539}" srcOrd="0" destOrd="0" parTransId="{C05CA1C5-20CB-4481-AC3E-86030E1C3C9C}" sibTransId="{2AECBD57-A5B8-41B2-97BC-18BD43A6BDB7}"/>
    <dgm:cxn modelId="{01245F61-1941-4C06-BE4D-BDEBCB72FC83}" type="presOf" srcId="{B055ED63-4E39-4C7E-B536-2658A77417CD}" destId="{17A1B534-1C50-4CC6-9210-F2DD3C6915DD}" srcOrd="0" destOrd="0" presId="urn:microsoft.com/office/officeart/2005/8/layout/vList5"/>
    <dgm:cxn modelId="{1FDF4442-CAAB-43D9-87B5-0DE0D59313E0}" srcId="{B055ED63-4E39-4C7E-B536-2658A77417CD}" destId="{4939965E-ECC2-461A-AC81-96580641A88B}" srcOrd="0" destOrd="0" parTransId="{6F6ED69F-18F9-4377-A4A0-BBC73E909532}" sibTransId="{C8D4C69C-A660-49E6-B1CF-C9326882AF89}"/>
    <dgm:cxn modelId="{63CCC94B-99C7-4732-BF47-FF3522174BA1}" type="presOf" srcId="{E4B569C1-A585-4A83-ADA0-A0746D5C327F}" destId="{B2D50CF4-935A-4739-AD57-AC9CC9977738}" srcOrd="0" destOrd="0" presId="urn:microsoft.com/office/officeart/2005/8/layout/vList5"/>
    <dgm:cxn modelId="{5471356C-4478-4640-987E-D0C0F01E71DF}" type="presOf" srcId="{1B401643-D539-42F9-B63E-5C1493DC58E2}" destId="{3FDF370B-FD55-420E-9EC9-5029202E7E00}" srcOrd="0" destOrd="0" presId="urn:microsoft.com/office/officeart/2005/8/layout/vList5"/>
    <dgm:cxn modelId="{DF31ED6C-72C2-4166-B10E-2E06AF0859B2}" type="presOf" srcId="{B3548CC3-65C7-45DA-8905-AFFE340B6539}" destId="{A719D52C-0FC9-4FE1-9670-C9A0897AE1F5}" srcOrd="0" destOrd="0" presId="urn:microsoft.com/office/officeart/2005/8/layout/vList5"/>
    <dgm:cxn modelId="{A2DD6254-CFDA-4DDD-9E72-DC35937F80B3}" srcId="{4939965E-ECC2-461A-AC81-96580641A88B}" destId="{31CD5D5B-8328-4B06-B0A8-917F85D39BB6}" srcOrd="1" destOrd="0" parTransId="{A95E7B51-349B-4DE8-A1C7-3BC7A66DD759}" sibTransId="{D9428791-FC6A-45CF-8561-8F072B19F7B9}"/>
    <dgm:cxn modelId="{4BB11657-97FA-4BEA-BCEC-357344A30294}" type="presOf" srcId="{31CD5D5B-8328-4B06-B0A8-917F85D39BB6}" destId="{A719D52C-0FC9-4FE1-9670-C9A0897AE1F5}" srcOrd="0" destOrd="1" presId="urn:microsoft.com/office/officeart/2005/8/layout/vList5"/>
    <dgm:cxn modelId="{6CA8799A-F691-4E35-AB58-A8EAEB7D7B36}" type="presOf" srcId="{865FEB96-E4F7-43B4-B3E8-A9D16059F1F3}" destId="{B2D50CF4-935A-4739-AD57-AC9CC9977738}" srcOrd="0" destOrd="1" presId="urn:microsoft.com/office/officeart/2005/8/layout/vList5"/>
    <dgm:cxn modelId="{541EF6AB-165B-48AF-87AA-ECA4C905350A}" srcId="{B055ED63-4E39-4C7E-B536-2658A77417CD}" destId="{1B401643-D539-42F9-B63E-5C1493DC58E2}" srcOrd="1" destOrd="0" parTransId="{BE1B6771-FBDD-41D3-A0F0-0BA7CDA3B4C0}" sibTransId="{479482AC-BEC0-41C8-94EF-6F54F9D28C63}"/>
    <dgm:cxn modelId="{4322D7DC-4FC5-44E1-BF27-B5E4FB1ADA7B}" srcId="{1B401643-D539-42F9-B63E-5C1493DC58E2}" destId="{E4B569C1-A585-4A83-ADA0-A0746D5C327F}" srcOrd="0" destOrd="0" parTransId="{7A982557-C13C-451B-880A-3ED55066A429}" sibTransId="{282336DA-6C27-47C6-B81D-394987DF9373}"/>
    <dgm:cxn modelId="{22CD61E2-A61F-4AA3-BFCB-017D7987F047}" srcId="{1B401643-D539-42F9-B63E-5C1493DC58E2}" destId="{865FEB96-E4F7-43B4-B3E8-A9D16059F1F3}" srcOrd="1" destOrd="0" parTransId="{87C6455F-A833-48FA-A5C6-212A0AA3ECD5}" sibTransId="{F9A976B6-18DE-4119-B0EC-90A2D1F738B9}"/>
    <dgm:cxn modelId="{0E69F3E0-80C8-45BD-B335-69B911D3ED92}" type="presParOf" srcId="{17A1B534-1C50-4CC6-9210-F2DD3C6915DD}" destId="{738FCBB7-51AD-4E3E-8287-37DA57B3523D}" srcOrd="0" destOrd="0" presId="urn:microsoft.com/office/officeart/2005/8/layout/vList5"/>
    <dgm:cxn modelId="{2E662BF0-E38F-482A-8F3A-83797B55CDB2}" type="presParOf" srcId="{738FCBB7-51AD-4E3E-8287-37DA57B3523D}" destId="{43B7CD0A-9B13-4804-A78F-BFE985258FAB}" srcOrd="0" destOrd="0" presId="urn:microsoft.com/office/officeart/2005/8/layout/vList5"/>
    <dgm:cxn modelId="{6A611908-60D3-4080-82CE-54728C184200}" type="presParOf" srcId="{738FCBB7-51AD-4E3E-8287-37DA57B3523D}" destId="{A719D52C-0FC9-4FE1-9670-C9A0897AE1F5}" srcOrd="1" destOrd="0" presId="urn:microsoft.com/office/officeart/2005/8/layout/vList5"/>
    <dgm:cxn modelId="{338B6AFC-0DE7-4B03-85B9-689079FF36F3}" type="presParOf" srcId="{17A1B534-1C50-4CC6-9210-F2DD3C6915DD}" destId="{E301896F-A7DE-4F5F-8A76-2743807E24B0}" srcOrd="1" destOrd="0" presId="urn:microsoft.com/office/officeart/2005/8/layout/vList5"/>
    <dgm:cxn modelId="{BE983112-8E39-4940-9AB2-C76A311D60BD}" type="presParOf" srcId="{17A1B534-1C50-4CC6-9210-F2DD3C6915DD}" destId="{AF4D17D2-F8A3-4894-842A-759FF43BF545}" srcOrd="2" destOrd="0" presId="urn:microsoft.com/office/officeart/2005/8/layout/vList5"/>
    <dgm:cxn modelId="{263A0448-3F71-4201-915D-F0ABDC2A5A55}" type="presParOf" srcId="{AF4D17D2-F8A3-4894-842A-759FF43BF545}" destId="{3FDF370B-FD55-420E-9EC9-5029202E7E00}" srcOrd="0" destOrd="0" presId="urn:microsoft.com/office/officeart/2005/8/layout/vList5"/>
    <dgm:cxn modelId="{875EC224-3DA1-4EEE-A43F-6AFA1A318E03}" type="presParOf" srcId="{AF4D17D2-F8A3-4894-842A-759FF43BF545}" destId="{B2D50CF4-935A-4739-AD57-AC9CC997773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sp="http://schemas.microsoft.com/office/drawing/2008/diagram" xmlns:dgm="http://schemas.openxmlformats.org/drawingml/2006/diagram" xmlns:a="http://schemas.openxmlformats.org/drawingml/2006/main">
  <dgm:ptLst>
    <dgm:pt modelId="{DC0B2E07-064A-415B-99C3-76A3DF43B41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B9E2E7A-7FFC-4214-B397-7C781CE56EA8}">
      <dgm:prSet/>
      <dgm:spPr/>
      <dgm:t>
        <a:bodyPr/>
        <a:lstStyle/>
        <a:p>
          <a:r>
            <a:rPr lang="en-US" b="0" i="0" dirty="0"/>
            <a:t>Complaints </a:t>
          </a:r>
          <a:r>
            <a:rPr lang="en-US" b="0" i="0" u="sng" dirty="0"/>
            <a:t>must</a:t>
          </a:r>
          <a:r>
            <a:rPr lang="en-US" b="0" i="0" dirty="0"/>
            <a:t> be signed by Complainant or TIXC</a:t>
          </a:r>
          <a:endParaRPr lang="en-US" dirty="0"/>
        </a:p>
      </dgm:t>
    </dgm:pt>
    <dgm:pt modelId="{9A04D121-5CAD-4C29-8501-0248FC7FA7C1}" type="parTrans" cxnId="{2EB5681C-B723-4C3E-86BC-B58F4ADF3B95}">
      <dgm:prSet/>
      <dgm:spPr/>
      <dgm:t>
        <a:bodyPr/>
        <a:lstStyle/>
        <a:p>
          <a:endParaRPr lang="en-US"/>
        </a:p>
      </dgm:t>
    </dgm:pt>
    <dgm:pt modelId="{05DE3473-C098-46D2-AC95-A5CAA9EFCB24}" type="sibTrans" cxnId="{2EB5681C-B723-4C3E-86BC-B58F4ADF3B95}">
      <dgm:prSet/>
      <dgm:spPr/>
      <dgm:t>
        <a:bodyPr/>
        <a:lstStyle/>
        <a:p>
          <a:endParaRPr lang="en-US"/>
        </a:p>
      </dgm:t>
    </dgm:pt>
    <dgm:pt modelId="{77B3DBEC-19E5-4AE6-8FB0-CF4994F995E3}">
      <dgm:prSet/>
      <dgm:spPr/>
      <dgm:t>
        <a:bodyPr/>
        <a:lstStyle/>
        <a:p>
          <a:r>
            <a:rPr lang="en-US" b="0" i="0"/>
            <a:t>Complainant is a person participating or attempting to participate in educational program or activity who is alleged to have experienced sexual harassment</a:t>
          </a:r>
          <a:endParaRPr lang="en-US"/>
        </a:p>
      </dgm:t>
    </dgm:pt>
    <dgm:pt modelId="{ECB43ECD-031F-4298-AFED-5337498F0A07}" type="parTrans" cxnId="{553AC7DB-2D9D-439A-AFF1-891F5C40ED6A}">
      <dgm:prSet/>
      <dgm:spPr/>
      <dgm:t>
        <a:bodyPr/>
        <a:lstStyle/>
        <a:p>
          <a:endParaRPr lang="en-US"/>
        </a:p>
      </dgm:t>
    </dgm:pt>
    <dgm:pt modelId="{C26D269A-1F54-45F7-B3D6-F2BDEAA0D58B}" type="sibTrans" cxnId="{553AC7DB-2D9D-439A-AFF1-891F5C40ED6A}">
      <dgm:prSet/>
      <dgm:spPr/>
      <dgm:t>
        <a:bodyPr/>
        <a:lstStyle/>
        <a:p>
          <a:endParaRPr lang="en-US"/>
        </a:p>
      </dgm:t>
    </dgm:pt>
    <dgm:pt modelId="{82D05BCF-AE9F-49BE-B34E-CD460D96BE1A}">
      <dgm:prSet/>
      <dgm:spPr/>
      <dgm:t>
        <a:bodyPr/>
        <a:lstStyle/>
        <a:p>
          <a:r>
            <a:rPr lang="en-US" b="0" i="0"/>
            <a:t>Complaint is necessary to begin formal or informal resolution process</a:t>
          </a:r>
          <a:endParaRPr lang="en-US"/>
        </a:p>
      </dgm:t>
    </dgm:pt>
    <dgm:pt modelId="{D35E364B-2732-4030-BA17-5C2EF8B5BD4B}" type="parTrans" cxnId="{85DEF5A4-672C-4BEB-BD68-533EBF576C64}">
      <dgm:prSet/>
      <dgm:spPr/>
      <dgm:t>
        <a:bodyPr/>
        <a:lstStyle/>
        <a:p>
          <a:endParaRPr lang="en-US"/>
        </a:p>
      </dgm:t>
    </dgm:pt>
    <dgm:pt modelId="{6CAF942A-E1E2-40F4-BB36-1718E071254D}" type="sibTrans" cxnId="{85DEF5A4-672C-4BEB-BD68-533EBF576C64}">
      <dgm:prSet/>
      <dgm:spPr/>
      <dgm:t>
        <a:bodyPr/>
        <a:lstStyle/>
        <a:p>
          <a:endParaRPr lang="en-US"/>
        </a:p>
      </dgm:t>
    </dgm:pt>
    <dgm:pt modelId="{9ACEDB11-B0F5-4F93-AFB0-B2F468B15414}" type="pres">
      <dgm:prSet presAssocID="{DC0B2E07-064A-415B-99C3-76A3DF43B411}" presName="linear" presStyleCnt="0">
        <dgm:presLayoutVars>
          <dgm:animLvl val="lvl"/>
          <dgm:resizeHandles val="exact"/>
        </dgm:presLayoutVars>
      </dgm:prSet>
      <dgm:spPr/>
    </dgm:pt>
    <dgm:pt modelId="{263A19A2-C9FB-4B60-AD6B-0A9605CABCB2}" type="pres">
      <dgm:prSet presAssocID="{3B9E2E7A-7FFC-4214-B397-7C781CE56EA8}" presName="parentText" presStyleLbl="node1" presStyleIdx="0" presStyleCnt="3">
        <dgm:presLayoutVars>
          <dgm:chMax val="0"/>
          <dgm:bulletEnabled val="1"/>
        </dgm:presLayoutVars>
      </dgm:prSet>
      <dgm:spPr/>
    </dgm:pt>
    <dgm:pt modelId="{4A9F941F-AD34-4152-ACC7-A034B37DE731}" type="pres">
      <dgm:prSet presAssocID="{05DE3473-C098-46D2-AC95-A5CAA9EFCB24}" presName="spacer" presStyleCnt="0"/>
      <dgm:spPr/>
    </dgm:pt>
    <dgm:pt modelId="{794441B4-F426-47DA-A6E3-9A88E9484771}" type="pres">
      <dgm:prSet presAssocID="{77B3DBEC-19E5-4AE6-8FB0-CF4994F995E3}" presName="parentText" presStyleLbl="node1" presStyleIdx="1" presStyleCnt="3">
        <dgm:presLayoutVars>
          <dgm:chMax val="0"/>
          <dgm:bulletEnabled val="1"/>
        </dgm:presLayoutVars>
      </dgm:prSet>
      <dgm:spPr/>
    </dgm:pt>
    <dgm:pt modelId="{1C22B151-8978-4B33-A187-7A1D628FDFBD}" type="pres">
      <dgm:prSet presAssocID="{C26D269A-1F54-45F7-B3D6-F2BDEAA0D58B}" presName="spacer" presStyleCnt="0"/>
      <dgm:spPr/>
    </dgm:pt>
    <dgm:pt modelId="{35B1910C-8AF6-4BBD-8D3B-B770A569BF29}" type="pres">
      <dgm:prSet presAssocID="{82D05BCF-AE9F-49BE-B34E-CD460D96BE1A}" presName="parentText" presStyleLbl="node1" presStyleIdx="2" presStyleCnt="3">
        <dgm:presLayoutVars>
          <dgm:chMax val="0"/>
          <dgm:bulletEnabled val="1"/>
        </dgm:presLayoutVars>
      </dgm:prSet>
      <dgm:spPr/>
    </dgm:pt>
  </dgm:ptLst>
  <dgm:cxnLst>
    <dgm:cxn modelId="{2EB5681C-B723-4C3E-86BC-B58F4ADF3B95}" srcId="{DC0B2E07-064A-415B-99C3-76A3DF43B411}" destId="{3B9E2E7A-7FFC-4214-B397-7C781CE56EA8}" srcOrd="0" destOrd="0" parTransId="{9A04D121-5CAD-4C29-8501-0248FC7FA7C1}" sibTransId="{05DE3473-C098-46D2-AC95-A5CAA9EFCB24}"/>
    <dgm:cxn modelId="{364A432C-006B-4FBE-A9E0-3A4D5F5A6E4C}" type="presOf" srcId="{DC0B2E07-064A-415B-99C3-76A3DF43B411}" destId="{9ACEDB11-B0F5-4F93-AFB0-B2F468B15414}" srcOrd="0" destOrd="0" presId="urn:microsoft.com/office/officeart/2005/8/layout/vList2"/>
    <dgm:cxn modelId="{6A832768-5BFC-4DAA-8F5F-EAC7DC26B5C6}" type="presOf" srcId="{82D05BCF-AE9F-49BE-B34E-CD460D96BE1A}" destId="{35B1910C-8AF6-4BBD-8D3B-B770A569BF29}" srcOrd="0" destOrd="0" presId="urn:microsoft.com/office/officeart/2005/8/layout/vList2"/>
    <dgm:cxn modelId="{7BE71252-5FDA-44A2-969A-8BAE7122E4E6}" type="presOf" srcId="{77B3DBEC-19E5-4AE6-8FB0-CF4994F995E3}" destId="{794441B4-F426-47DA-A6E3-9A88E9484771}" srcOrd="0" destOrd="0" presId="urn:microsoft.com/office/officeart/2005/8/layout/vList2"/>
    <dgm:cxn modelId="{85DEF5A4-672C-4BEB-BD68-533EBF576C64}" srcId="{DC0B2E07-064A-415B-99C3-76A3DF43B411}" destId="{82D05BCF-AE9F-49BE-B34E-CD460D96BE1A}" srcOrd="2" destOrd="0" parTransId="{D35E364B-2732-4030-BA17-5C2EF8B5BD4B}" sibTransId="{6CAF942A-E1E2-40F4-BB36-1718E071254D}"/>
    <dgm:cxn modelId="{553AC7DB-2D9D-439A-AFF1-891F5C40ED6A}" srcId="{DC0B2E07-064A-415B-99C3-76A3DF43B411}" destId="{77B3DBEC-19E5-4AE6-8FB0-CF4994F995E3}" srcOrd="1" destOrd="0" parTransId="{ECB43ECD-031F-4298-AFED-5337498F0A07}" sibTransId="{C26D269A-1F54-45F7-B3D6-F2BDEAA0D58B}"/>
    <dgm:cxn modelId="{B6DAF9EB-63A1-47FA-B138-271F0C512D16}" type="presOf" srcId="{3B9E2E7A-7FFC-4214-B397-7C781CE56EA8}" destId="{263A19A2-C9FB-4B60-AD6B-0A9605CABCB2}" srcOrd="0" destOrd="0" presId="urn:microsoft.com/office/officeart/2005/8/layout/vList2"/>
    <dgm:cxn modelId="{933EEBE3-DA5A-446E-8F18-EB936B4331AF}" type="presParOf" srcId="{9ACEDB11-B0F5-4F93-AFB0-B2F468B15414}" destId="{263A19A2-C9FB-4B60-AD6B-0A9605CABCB2}" srcOrd="0" destOrd="0" presId="urn:microsoft.com/office/officeart/2005/8/layout/vList2"/>
    <dgm:cxn modelId="{928A2B04-9783-49F4-B01C-8008E5A6F84B}" type="presParOf" srcId="{9ACEDB11-B0F5-4F93-AFB0-B2F468B15414}" destId="{4A9F941F-AD34-4152-ACC7-A034B37DE731}" srcOrd="1" destOrd="0" presId="urn:microsoft.com/office/officeart/2005/8/layout/vList2"/>
    <dgm:cxn modelId="{838E61AA-666C-4778-8177-252D3B594CC3}" type="presParOf" srcId="{9ACEDB11-B0F5-4F93-AFB0-B2F468B15414}" destId="{794441B4-F426-47DA-A6E3-9A88E9484771}" srcOrd="2" destOrd="0" presId="urn:microsoft.com/office/officeart/2005/8/layout/vList2"/>
    <dgm:cxn modelId="{E9ADF210-E5AD-4128-A313-13493AD7EF1C}" type="presParOf" srcId="{9ACEDB11-B0F5-4F93-AFB0-B2F468B15414}" destId="{1C22B151-8978-4B33-A187-7A1D628FDFBD}" srcOrd="3" destOrd="0" presId="urn:microsoft.com/office/officeart/2005/8/layout/vList2"/>
    <dgm:cxn modelId="{41858E8C-88F6-4E0F-9886-EA6C41F97EFC}" type="presParOf" srcId="{9ACEDB11-B0F5-4F93-AFB0-B2F468B15414}" destId="{35B1910C-8AF6-4BBD-8D3B-B770A569BF2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sp="http://schemas.microsoft.com/office/drawing/2008/diagram" xmlns:dgm="http://schemas.openxmlformats.org/drawingml/2006/diagram" xmlns:a="http://schemas.openxmlformats.org/drawingml/2006/main">
  <dgm:ptLst>
    <dgm:pt modelId="{9ABCEA0C-11D8-4D8B-9D6D-4433C9E3093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1D5955F-1CD1-4FD3-9A7D-B34BB4758406}">
      <dgm:prSet custT="1"/>
      <dgm:spPr/>
      <dgm:t>
        <a:bodyPr/>
        <a:lstStyle/>
        <a:p>
          <a:r>
            <a:rPr lang="en-US" sz="4000" b="0" i="0" u="none" dirty="0"/>
            <a:t>No regulatory requirements</a:t>
          </a:r>
          <a:endParaRPr lang="en-US" sz="4000" u="none" dirty="0"/>
        </a:p>
      </dgm:t>
    </dgm:pt>
    <dgm:pt modelId="{1A1B1FFE-0DE2-4B1C-87BE-CEDBDAD1A6E9}" type="parTrans" cxnId="{2F9912D1-C6A3-44C4-BCF0-B672D4027536}">
      <dgm:prSet/>
      <dgm:spPr/>
      <dgm:t>
        <a:bodyPr/>
        <a:lstStyle/>
        <a:p>
          <a:endParaRPr lang="en-US"/>
        </a:p>
      </dgm:t>
    </dgm:pt>
    <dgm:pt modelId="{D1CFBFCB-CC02-4262-9143-4F9F35B21498}" type="sibTrans" cxnId="{2F9912D1-C6A3-44C4-BCF0-B672D4027536}">
      <dgm:prSet/>
      <dgm:spPr/>
      <dgm:t>
        <a:bodyPr/>
        <a:lstStyle/>
        <a:p>
          <a:endParaRPr lang="en-US"/>
        </a:p>
      </dgm:t>
    </dgm:pt>
    <dgm:pt modelId="{E72D528C-A2DA-48EF-B87F-643F1887BE77}">
      <dgm:prSet custT="1"/>
      <dgm:spPr/>
      <dgm:t>
        <a:bodyPr/>
        <a:lstStyle/>
        <a:p>
          <a:r>
            <a:rPr lang="en-US" sz="4000" b="0" i="0" dirty="0"/>
            <a:t>Consider</a:t>
          </a:r>
          <a:r>
            <a:rPr lang="en-US" sz="4800" b="0" i="0" dirty="0"/>
            <a:t>:</a:t>
          </a:r>
          <a:endParaRPr lang="en-US" sz="4800" dirty="0"/>
        </a:p>
      </dgm:t>
    </dgm:pt>
    <dgm:pt modelId="{9076EEA7-19C8-4D8A-8F28-1A3CBB33FBC1}" type="parTrans" cxnId="{BB4CA889-EAD7-43E3-87E1-E5772233023F}">
      <dgm:prSet/>
      <dgm:spPr/>
      <dgm:t>
        <a:bodyPr/>
        <a:lstStyle/>
        <a:p>
          <a:endParaRPr lang="en-US"/>
        </a:p>
      </dgm:t>
    </dgm:pt>
    <dgm:pt modelId="{7C40E769-689A-4F33-9E7D-0A380C10FB4D}" type="sibTrans" cxnId="{BB4CA889-EAD7-43E3-87E1-E5772233023F}">
      <dgm:prSet/>
      <dgm:spPr/>
      <dgm:t>
        <a:bodyPr/>
        <a:lstStyle/>
        <a:p>
          <a:endParaRPr lang="en-US"/>
        </a:p>
      </dgm:t>
    </dgm:pt>
    <dgm:pt modelId="{2798DCB3-0616-4211-8114-501E8FC1EDEE}">
      <dgm:prSet custT="1"/>
      <dgm:spPr/>
      <dgm:t>
        <a:bodyPr/>
        <a:lstStyle/>
        <a:p>
          <a:pPr>
            <a:buClr>
              <a:schemeClr val="tx1"/>
            </a:buClr>
            <a:buFont typeface="Courier New" panose="02070309020205020404" pitchFamily="49" charset="0"/>
            <a:buChar char="o"/>
          </a:pPr>
          <a:r>
            <a:rPr lang="en-US" sz="3200" b="0" i="0" dirty="0"/>
            <a:t>Information available</a:t>
          </a:r>
          <a:endParaRPr lang="en-US" sz="3200" dirty="0"/>
        </a:p>
      </dgm:t>
    </dgm:pt>
    <dgm:pt modelId="{26FC1D24-5C2C-4C9F-BE17-B037D8E23575}" type="parTrans" cxnId="{E531C4A1-C159-4F98-A8FF-1D3AD19A41CE}">
      <dgm:prSet/>
      <dgm:spPr/>
      <dgm:t>
        <a:bodyPr/>
        <a:lstStyle/>
        <a:p>
          <a:endParaRPr lang="en-US"/>
        </a:p>
      </dgm:t>
    </dgm:pt>
    <dgm:pt modelId="{75ACEE95-195D-4F07-B855-B8A07DCF4971}" type="sibTrans" cxnId="{E531C4A1-C159-4F98-A8FF-1D3AD19A41CE}">
      <dgm:prSet/>
      <dgm:spPr/>
      <dgm:t>
        <a:bodyPr/>
        <a:lstStyle/>
        <a:p>
          <a:endParaRPr lang="en-US"/>
        </a:p>
      </dgm:t>
    </dgm:pt>
    <dgm:pt modelId="{B3EF619A-3C99-42DE-B18E-925972C8E591}">
      <dgm:prSet custT="1"/>
      <dgm:spPr/>
      <dgm:t>
        <a:bodyPr/>
        <a:lstStyle/>
        <a:p>
          <a:pPr>
            <a:buClr>
              <a:schemeClr val="tx1"/>
            </a:buClr>
            <a:buFont typeface="Courier New" panose="02070309020205020404" pitchFamily="49" charset="0"/>
            <a:buChar char="o"/>
          </a:pPr>
          <a:r>
            <a:rPr lang="en-US" sz="3200" b="0" i="0" dirty="0"/>
            <a:t>Risk of harm to community</a:t>
          </a:r>
          <a:endParaRPr lang="en-US" sz="3200" dirty="0"/>
        </a:p>
      </dgm:t>
    </dgm:pt>
    <dgm:pt modelId="{51C3B5AB-F9FB-4F4D-8CE9-22837A78CF6C}" type="parTrans" cxnId="{EFAAC42A-C4AE-4CF1-A596-BEFFB85421E0}">
      <dgm:prSet/>
      <dgm:spPr/>
      <dgm:t>
        <a:bodyPr/>
        <a:lstStyle/>
        <a:p>
          <a:endParaRPr lang="en-US"/>
        </a:p>
      </dgm:t>
    </dgm:pt>
    <dgm:pt modelId="{9915DA77-4589-4E85-8862-8B9045FD5840}" type="sibTrans" cxnId="{EFAAC42A-C4AE-4CF1-A596-BEFFB85421E0}">
      <dgm:prSet/>
      <dgm:spPr/>
      <dgm:t>
        <a:bodyPr/>
        <a:lstStyle/>
        <a:p>
          <a:endParaRPr lang="en-US"/>
        </a:p>
      </dgm:t>
    </dgm:pt>
    <dgm:pt modelId="{99B73EC0-2058-45B3-B606-54F8874689F2}">
      <dgm:prSet custT="1"/>
      <dgm:spPr/>
      <dgm:t>
        <a:bodyPr/>
        <a:lstStyle/>
        <a:p>
          <a:pPr>
            <a:buClr>
              <a:schemeClr val="tx1"/>
            </a:buClr>
            <a:buFont typeface="Courier New" panose="02070309020205020404" pitchFamily="49" charset="0"/>
            <a:buChar char="o"/>
          </a:pPr>
          <a:r>
            <a:rPr lang="en-US" sz="3200" b="0" i="0" dirty="0"/>
            <a:t>Wishes of the Complainant</a:t>
          </a:r>
          <a:endParaRPr lang="en-US" sz="3600" dirty="0"/>
        </a:p>
      </dgm:t>
    </dgm:pt>
    <dgm:pt modelId="{7C4A363F-6C21-49B9-BE09-C05CB8077146}" type="parTrans" cxnId="{0835CC50-6579-4BF4-8C5E-6B50CD013D63}">
      <dgm:prSet/>
      <dgm:spPr/>
      <dgm:t>
        <a:bodyPr/>
        <a:lstStyle/>
        <a:p>
          <a:endParaRPr lang="en-US"/>
        </a:p>
      </dgm:t>
    </dgm:pt>
    <dgm:pt modelId="{E66FD589-8B23-4171-B737-F85C53642E9A}" type="sibTrans" cxnId="{0835CC50-6579-4BF4-8C5E-6B50CD013D63}">
      <dgm:prSet/>
      <dgm:spPr/>
      <dgm:t>
        <a:bodyPr/>
        <a:lstStyle/>
        <a:p>
          <a:endParaRPr lang="en-US"/>
        </a:p>
      </dgm:t>
    </dgm:pt>
    <dgm:pt modelId="{187D41DF-DF7C-46E3-ACB0-A302E9F48C1F}" type="pres">
      <dgm:prSet presAssocID="{9ABCEA0C-11D8-4D8B-9D6D-4433C9E3093C}" presName="linear" presStyleCnt="0">
        <dgm:presLayoutVars>
          <dgm:animLvl val="lvl"/>
          <dgm:resizeHandles val="exact"/>
        </dgm:presLayoutVars>
      </dgm:prSet>
      <dgm:spPr/>
    </dgm:pt>
    <dgm:pt modelId="{FB4B72BE-BEE1-4348-8872-703F8ED94146}" type="pres">
      <dgm:prSet presAssocID="{71D5955F-1CD1-4FD3-9A7D-B34BB4758406}" presName="parentText" presStyleLbl="node1" presStyleIdx="0" presStyleCnt="2">
        <dgm:presLayoutVars>
          <dgm:chMax val="0"/>
          <dgm:bulletEnabled val="1"/>
        </dgm:presLayoutVars>
      </dgm:prSet>
      <dgm:spPr/>
    </dgm:pt>
    <dgm:pt modelId="{DF3841FB-8597-4F1F-8C40-65E21B42DBFA}" type="pres">
      <dgm:prSet presAssocID="{D1CFBFCB-CC02-4262-9143-4F9F35B21498}" presName="spacer" presStyleCnt="0"/>
      <dgm:spPr/>
    </dgm:pt>
    <dgm:pt modelId="{D93115D6-D407-4CE1-868C-B8319F8FC729}" type="pres">
      <dgm:prSet presAssocID="{E72D528C-A2DA-48EF-B87F-643F1887BE77}" presName="parentText" presStyleLbl="node1" presStyleIdx="1" presStyleCnt="2">
        <dgm:presLayoutVars>
          <dgm:chMax val="0"/>
          <dgm:bulletEnabled val="1"/>
        </dgm:presLayoutVars>
      </dgm:prSet>
      <dgm:spPr/>
    </dgm:pt>
    <dgm:pt modelId="{810472CD-64CF-4EB5-BDF2-906395A3954A}" type="pres">
      <dgm:prSet presAssocID="{E72D528C-A2DA-48EF-B87F-643F1887BE77}" presName="childText" presStyleLbl="revTx" presStyleIdx="0" presStyleCnt="1">
        <dgm:presLayoutVars>
          <dgm:bulletEnabled val="1"/>
        </dgm:presLayoutVars>
      </dgm:prSet>
      <dgm:spPr/>
    </dgm:pt>
  </dgm:ptLst>
  <dgm:cxnLst>
    <dgm:cxn modelId="{EFAAC42A-C4AE-4CF1-A596-BEFFB85421E0}" srcId="{E72D528C-A2DA-48EF-B87F-643F1887BE77}" destId="{B3EF619A-3C99-42DE-B18E-925972C8E591}" srcOrd="1" destOrd="0" parTransId="{51C3B5AB-F9FB-4F4D-8CE9-22837A78CF6C}" sibTransId="{9915DA77-4589-4E85-8862-8B9045FD5840}"/>
    <dgm:cxn modelId="{C79E222C-06F8-498F-AA57-314A5277A032}" type="presOf" srcId="{9ABCEA0C-11D8-4D8B-9D6D-4433C9E3093C}" destId="{187D41DF-DF7C-46E3-ACB0-A302E9F48C1F}" srcOrd="0" destOrd="0" presId="urn:microsoft.com/office/officeart/2005/8/layout/vList2"/>
    <dgm:cxn modelId="{0835CC50-6579-4BF4-8C5E-6B50CD013D63}" srcId="{E72D528C-A2DA-48EF-B87F-643F1887BE77}" destId="{99B73EC0-2058-45B3-B606-54F8874689F2}" srcOrd="2" destOrd="0" parTransId="{7C4A363F-6C21-49B9-BE09-C05CB8077146}" sibTransId="{E66FD589-8B23-4171-B737-F85C53642E9A}"/>
    <dgm:cxn modelId="{E3013876-EACF-49B3-A9DD-78DEA713A83D}" type="presOf" srcId="{B3EF619A-3C99-42DE-B18E-925972C8E591}" destId="{810472CD-64CF-4EB5-BDF2-906395A3954A}" srcOrd="0" destOrd="1" presId="urn:microsoft.com/office/officeart/2005/8/layout/vList2"/>
    <dgm:cxn modelId="{C9996185-0C3D-4837-8562-BB928E523D82}" type="presOf" srcId="{99B73EC0-2058-45B3-B606-54F8874689F2}" destId="{810472CD-64CF-4EB5-BDF2-906395A3954A}" srcOrd="0" destOrd="2" presId="urn:microsoft.com/office/officeart/2005/8/layout/vList2"/>
    <dgm:cxn modelId="{BB4CA889-EAD7-43E3-87E1-E5772233023F}" srcId="{9ABCEA0C-11D8-4D8B-9D6D-4433C9E3093C}" destId="{E72D528C-A2DA-48EF-B87F-643F1887BE77}" srcOrd="1" destOrd="0" parTransId="{9076EEA7-19C8-4D8A-8F28-1A3CBB33FBC1}" sibTransId="{7C40E769-689A-4F33-9E7D-0A380C10FB4D}"/>
    <dgm:cxn modelId="{E531C4A1-C159-4F98-A8FF-1D3AD19A41CE}" srcId="{E72D528C-A2DA-48EF-B87F-643F1887BE77}" destId="{2798DCB3-0616-4211-8114-501E8FC1EDEE}" srcOrd="0" destOrd="0" parTransId="{26FC1D24-5C2C-4C9F-BE17-B037D8E23575}" sibTransId="{75ACEE95-195D-4F07-B855-B8A07DCF4971}"/>
    <dgm:cxn modelId="{7ABDE4C6-B583-4332-8109-F6695904965F}" type="presOf" srcId="{2798DCB3-0616-4211-8114-501E8FC1EDEE}" destId="{810472CD-64CF-4EB5-BDF2-906395A3954A}" srcOrd="0" destOrd="0" presId="urn:microsoft.com/office/officeart/2005/8/layout/vList2"/>
    <dgm:cxn modelId="{2F9912D1-C6A3-44C4-BCF0-B672D4027536}" srcId="{9ABCEA0C-11D8-4D8B-9D6D-4433C9E3093C}" destId="{71D5955F-1CD1-4FD3-9A7D-B34BB4758406}" srcOrd="0" destOrd="0" parTransId="{1A1B1FFE-0DE2-4B1C-87BE-CEDBDAD1A6E9}" sibTransId="{D1CFBFCB-CC02-4262-9143-4F9F35B21498}"/>
    <dgm:cxn modelId="{4899FDEA-66F9-44D7-BAED-22AB7F34AC1D}" type="presOf" srcId="{71D5955F-1CD1-4FD3-9A7D-B34BB4758406}" destId="{FB4B72BE-BEE1-4348-8872-703F8ED94146}" srcOrd="0" destOrd="0" presId="urn:microsoft.com/office/officeart/2005/8/layout/vList2"/>
    <dgm:cxn modelId="{8FDE0EFA-C843-4F01-B05A-159291B72ACE}" type="presOf" srcId="{E72D528C-A2DA-48EF-B87F-643F1887BE77}" destId="{D93115D6-D407-4CE1-868C-B8319F8FC729}" srcOrd="0" destOrd="0" presId="urn:microsoft.com/office/officeart/2005/8/layout/vList2"/>
    <dgm:cxn modelId="{8009887B-A9DE-4324-9A1E-91C27A368EFD}" type="presParOf" srcId="{187D41DF-DF7C-46E3-ACB0-A302E9F48C1F}" destId="{FB4B72BE-BEE1-4348-8872-703F8ED94146}" srcOrd="0" destOrd="0" presId="urn:microsoft.com/office/officeart/2005/8/layout/vList2"/>
    <dgm:cxn modelId="{395180C6-EB5D-414C-BFD8-3B103ADD15E1}" type="presParOf" srcId="{187D41DF-DF7C-46E3-ACB0-A302E9F48C1F}" destId="{DF3841FB-8597-4F1F-8C40-65E21B42DBFA}" srcOrd="1" destOrd="0" presId="urn:microsoft.com/office/officeart/2005/8/layout/vList2"/>
    <dgm:cxn modelId="{579D9EC8-8212-472F-9F1F-FEC4F129EA3B}" type="presParOf" srcId="{187D41DF-DF7C-46E3-ACB0-A302E9F48C1F}" destId="{D93115D6-D407-4CE1-868C-B8319F8FC729}" srcOrd="2" destOrd="0" presId="urn:microsoft.com/office/officeart/2005/8/layout/vList2"/>
    <dgm:cxn modelId="{0E404396-237B-43F2-8801-EFA656E9336F}" type="presParOf" srcId="{187D41DF-DF7C-46E3-ACB0-A302E9F48C1F}" destId="{810472CD-64CF-4EB5-BDF2-906395A3954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sp="http://schemas.microsoft.com/office/drawing/2008/diagram" xmlns:dgm="http://schemas.openxmlformats.org/drawingml/2006/diagram" xmlns:a="http://schemas.openxmlformats.org/drawingml/2006/main">
  <dgm:ptLst>
    <dgm:pt modelId="{9B3DCDBC-C380-4D3F-A7FC-FDBC45E503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3C4C2E-B3A9-446A-8393-322CBB9287BD}">
      <dgm:prSet/>
      <dgm:spPr/>
      <dgm:t>
        <a:bodyPr/>
        <a:lstStyle/>
        <a:p>
          <a:r>
            <a:rPr lang="en-US" b="0" i="0" u="sng"/>
            <a:t>MUST</a:t>
          </a:r>
          <a:r>
            <a:rPr lang="en-US" b="0" i="0"/>
            <a:t> dismiss:</a:t>
          </a:r>
          <a:endParaRPr lang="en-US"/>
        </a:p>
      </dgm:t>
    </dgm:pt>
    <dgm:pt modelId="{3C345422-03C9-4155-9951-F3C7D11DA93F}" type="parTrans" cxnId="{574E1FC0-7588-407B-8931-24B67D0DD649}">
      <dgm:prSet/>
      <dgm:spPr/>
      <dgm:t>
        <a:bodyPr/>
        <a:lstStyle/>
        <a:p>
          <a:endParaRPr lang="en-US"/>
        </a:p>
      </dgm:t>
    </dgm:pt>
    <dgm:pt modelId="{814670D4-37AE-4267-B03A-0F11F3022628}" type="sibTrans" cxnId="{574E1FC0-7588-407B-8931-24B67D0DD649}">
      <dgm:prSet/>
      <dgm:spPr/>
      <dgm:t>
        <a:bodyPr/>
        <a:lstStyle/>
        <a:p>
          <a:endParaRPr lang="en-US"/>
        </a:p>
      </dgm:t>
    </dgm:pt>
    <dgm:pt modelId="{366915A9-9E0F-4A06-8D9B-C96FB0020632}">
      <dgm:prSet/>
      <dgm:spPr/>
      <dgm:t>
        <a:bodyPr/>
        <a:lstStyle/>
        <a:p>
          <a:pPr>
            <a:buClr>
              <a:schemeClr val="tx1"/>
            </a:buClr>
            <a:buFont typeface="Courier New" panose="02070309020205020404" pitchFamily="49" charset="0"/>
            <a:buChar char="o"/>
          </a:pPr>
          <a:r>
            <a:rPr lang="en-US" b="0" i="0" dirty="0"/>
            <a:t>If conduct alleged would not constitute Title IX Sexual Harassment</a:t>
          </a:r>
          <a:endParaRPr lang="en-US" dirty="0"/>
        </a:p>
      </dgm:t>
    </dgm:pt>
    <dgm:pt modelId="{9A2163AE-3F14-4305-B169-F83F372EDF6D}" type="parTrans" cxnId="{DD5D871E-2A6B-4E1E-A6FB-C9D4888E43CA}">
      <dgm:prSet/>
      <dgm:spPr/>
      <dgm:t>
        <a:bodyPr/>
        <a:lstStyle/>
        <a:p>
          <a:endParaRPr lang="en-US"/>
        </a:p>
      </dgm:t>
    </dgm:pt>
    <dgm:pt modelId="{3145EEC7-3600-4D85-9371-46C4DEF076AA}" type="sibTrans" cxnId="{DD5D871E-2A6B-4E1E-A6FB-C9D4888E43CA}">
      <dgm:prSet/>
      <dgm:spPr/>
      <dgm:t>
        <a:bodyPr/>
        <a:lstStyle/>
        <a:p>
          <a:endParaRPr lang="en-US"/>
        </a:p>
      </dgm:t>
    </dgm:pt>
    <dgm:pt modelId="{7C12E59C-E4D2-49FC-845D-813AE3EF7660}">
      <dgm:prSet/>
      <dgm:spPr/>
      <dgm:t>
        <a:bodyPr/>
        <a:lstStyle/>
        <a:p>
          <a:pPr>
            <a:buClr>
              <a:schemeClr val="tx1"/>
            </a:buClr>
            <a:buFont typeface="Courier New" panose="02070309020205020404" pitchFamily="49" charset="0"/>
            <a:buChar char="o"/>
          </a:pPr>
          <a:r>
            <a:rPr lang="en-US" b="0" i="0" dirty="0"/>
            <a:t>If conduct did not occur in the education program or activity, or in U.S.</a:t>
          </a:r>
          <a:endParaRPr lang="en-US" dirty="0"/>
        </a:p>
      </dgm:t>
    </dgm:pt>
    <dgm:pt modelId="{ADC268D9-12B9-4240-9D76-01D9F348181E}" type="parTrans" cxnId="{2AE068C8-CEDE-46D5-B774-A271F70FBDDC}">
      <dgm:prSet/>
      <dgm:spPr/>
      <dgm:t>
        <a:bodyPr/>
        <a:lstStyle/>
        <a:p>
          <a:endParaRPr lang="en-US"/>
        </a:p>
      </dgm:t>
    </dgm:pt>
    <dgm:pt modelId="{1758A8BB-35FB-44BB-8F6C-70101E69EB1C}" type="sibTrans" cxnId="{2AE068C8-CEDE-46D5-B774-A271F70FBDDC}">
      <dgm:prSet/>
      <dgm:spPr/>
      <dgm:t>
        <a:bodyPr/>
        <a:lstStyle/>
        <a:p>
          <a:endParaRPr lang="en-US"/>
        </a:p>
      </dgm:t>
    </dgm:pt>
    <dgm:pt modelId="{BD3DE6F4-D9CA-4678-B87A-B063B531C098}">
      <dgm:prSet/>
      <dgm:spPr/>
      <dgm:t>
        <a:bodyPr/>
        <a:lstStyle/>
        <a:p>
          <a:r>
            <a:rPr lang="en-US" b="0" i="0" dirty="0"/>
            <a:t>MAY dismiss:</a:t>
          </a:r>
          <a:endParaRPr lang="en-US" dirty="0"/>
        </a:p>
      </dgm:t>
    </dgm:pt>
    <dgm:pt modelId="{97ECAC0A-E901-4109-B54E-5684F862F611}" type="parTrans" cxnId="{C2D29906-4A17-43F6-9BC4-DB372EFB4703}">
      <dgm:prSet/>
      <dgm:spPr/>
      <dgm:t>
        <a:bodyPr/>
        <a:lstStyle/>
        <a:p>
          <a:endParaRPr lang="en-US"/>
        </a:p>
      </dgm:t>
    </dgm:pt>
    <dgm:pt modelId="{22280AB3-4E46-4B93-B397-CB89A1A2B601}" type="sibTrans" cxnId="{C2D29906-4A17-43F6-9BC4-DB372EFB4703}">
      <dgm:prSet/>
      <dgm:spPr/>
      <dgm:t>
        <a:bodyPr/>
        <a:lstStyle/>
        <a:p>
          <a:endParaRPr lang="en-US"/>
        </a:p>
      </dgm:t>
    </dgm:pt>
    <dgm:pt modelId="{547A0E4C-05B4-44B3-8E10-59317823AD16}">
      <dgm:prSet/>
      <dgm:spPr/>
      <dgm:t>
        <a:bodyPr/>
        <a:lstStyle/>
        <a:p>
          <a:pPr>
            <a:buClr>
              <a:schemeClr val="tx1"/>
            </a:buClr>
            <a:buFont typeface="Courier New" panose="02070309020205020404" pitchFamily="49" charset="0"/>
            <a:buChar char="o"/>
          </a:pPr>
          <a:r>
            <a:rPr lang="en-US" b="0" i="0" dirty="0"/>
            <a:t>If Complainant notifies TIXC in writing that they would like to withdraw</a:t>
          </a:r>
          <a:endParaRPr lang="en-US" dirty="0"/>
        </a:p>
      </dgm:t>
    </dgm:pt>
    <dgm:pt modelId="{32323621-24A8-4DD9-93B9-A1B7328F8C28}" type="parTrans" cxnId="{0BCABCCE-60D9-4C9E-8F6F-828E484319F0}">
      <dgm:prSet/>
      <dgm:spPr/>
      <dgm:t>
        <a:bodyPr/>
        <a:lstStyle/>
        <a:p>
          <a:endParaRPr lang="en-US"/>
        </a:p>
      </dgm:t>
    </dgm:pt>
    <dgm:pt modelId="{5545E11D-8002-42BD-B5DD-A270C03424F5}" type="sibTrans" cxnId="{0BCABCCE-60D9-4C9E-8F6F-828E484319F0}">
      <dgm:prSet/>
      <dgm:spPr/>
      <dgm:t>
        <a:bodyPr/>
        <a:lstStyle/>
        <a:p>
          <a:endParaRPr lang="en-US"/>
        </a:p>
      </dgm:t>
    </dgm:pt>
    <dgm:pt modelId="{987461A9-D6FC-4EB0-8F04-896AE5DF825D}">
      <dgm:prSet/>
      <dgm:spPr/>
      <dgm:t>
        <a:bodyPr/>
        <a:lstStyle/>
        <a:p>
          <a:pPr>
            <a:buClr>
              <a:schemeClr val="tx1"/>
            </a:buClr>
            <a:buFont typeface="Courier New" panose="02070309020205020404" pitchFamily="49" charset="0"/>
            <a:buChar char="o"/>
          </a:pPr>
          <a:r>
            <a:rPr lang="en-US" b="0" i="0" dirty="0"/>
            <a:t>If Respondent is no longer enrolled or employed</a:t>
          </a:r>
          <a:endParaRPr lang="en-US" dirty="0"/>
        </a:p>
      </dgm:t>
    </dgm:pt>
    <dgm:pt modelId="{9578477F-7618-4D3A-AE8C-349002B5CED4}" type="parTrans" cxnId="{2D48A31F-2E29-414A-A88C-5839BD6E727F}">
      <dgm:prSet/>
      <dgm:spPr/>
      <dgm:t>
        <a:bodyPr/>
        <a:lstStyle/>
        <a:p>
          <a:endParaRPr lang="en-US"/>
        </a:p>
      </dgm:t>
    </dgm:pt>
    <dgm:pt modelId="{D1A5B3D3-F72D-409E-A34C-EF311E389AA7}" type="sibTrans" cxnId="{2D48A31F-2E29-414A-A88C-5839BD6E727F}">
      <dgm:prSet/>
      <dgm:spPr/>
      <dgm:t>
        <a:bodyPr/>
        <a:lstStyle/>
        <a:p>
          <a:endParaRPr lang="en-US"/>
        </a:p>
      </dgm:t>
    </dgm:pt>
    <dgm:pt modelId="{B3963D7D-E3A5-41E4-A04B-7A98AF203DE9}">
      <dgm:prSet/>
      <dgm:spPr/>
      <dgm:t>
        <a:bodyPr/>
        <a:lstStyle/>
        <a:p>
          <a:pPr>
            <a:buClr>
              <a:schemeClr val="tx1"/>
            </a:buClr>
            <a:buFont typeface="Courier New" panose="02070309020205020404" pitchFamily="49" charset="0"/>
            <a:buChar char="o"/>
          </a:pPr>
          <a:r>
            <a:rPr lang="en-US" b="0" i="0" dirty="0"/>
            <a:t>Specific circumstances prevent University from gathering evidence sufficient to reach a determination</a:t>
          </a:r>
          <a:endParaRPr lang="en-US" dirty="0"/>
        </a:p>
      </dgm:t>
    </dgm:pt>
    <dgm:pt modelId="{C40C3646-BF51-4FA0-B7E1-62E5A1CB8AD8}" type="parTrans" cxnId="{960CD215-2EC1-4FB8-B835-1A3E0ABF7EDA}">
      <dgm:prSet/>
      <dgm:spPr/>
      <dgm:t>
        <a:bodyPr/>
        <a:lstStyle/>
        <a:p>
          <a:endParaRPr lang="en-US"/>
        </a:p>
      </dgm:t>
    </dgm:pt>
    <dgm:pt modelId="{A3595A36-ACD5-4564-B3AA-622C7F448C9F}" type="sibTrans" cxnId="{960CD215-2EC1-4FB8-B835-1A3E0ABF7EDA}">
      <dgm:prSet/>
      <dgm:spPr/>
      <dgm:t>
        <a:bodyPr/>
        <a:lstStyle/>
        <a:p>
          <a:endParaRPr lang="en-US"/>
        </a:p>
      </dgm:t>
    </dgm:pt>
    <dgm:pt modelId="{516DA1B9-47E7-4D52-8DD6-4BFD1281D786}">
      <dgm:prSet/>
      <dgm:spPr/>
      <dgm:t>
        <a:bodyPr/>
        <a:lstStyle/>
        <a:p>
          <a:r>
            <a:rPr lang="en-US" b="0" i="0" dirty="0"/>
            <a:t>Dismissed complaints </a:t>
          </a:r>
          <a:r>
            <a:rPr lang="en-US" b="0" i="0" u="sng" dirty="0"/>
            <a:t>may be referred</a:t>
          </a:r>
          <a:r>
            <a:rPr lang="en-US" b="0" i="0" u="none" dirty="0"/>
            <a:t> </a:t>
          </a:r>
          <a:r>
            <a:rPr lang="en-US" b="0" i="0" dirty="0"/>
            <a:t>to another process</a:t>
          </a:r>
          <a:endParaRPr lang="en-US" dirty="0"/>
        </a:p>
      </dgm:t>
    </dgm:pt>
    <dgm:pt modelId="{72A8F0FD-59C1-4F5B-B369-091066EF1278}" type="parTrans" cxnId="{EA07879A-D125-4D2A-B9E5-519169C26601}">
      <dgm:prSet/>
      <dgm:spPr/>
      <dgm:t>
        <a:bodyPr/>
        <a:lstStyle/>
        <a:p>
          <a:endParaRPr lang="en-US"/>
        </a:p>
      </dgm:t>
    </dgm:pt>
    <dgm:pt modelId="{172C118A-2DE5-41EF-9B3E-481D0007F1C9}" type="sibTrans" cxnId="{EA07879A-D125-4D2A-B9E5-519169C26601}">
      <dgm:prSet/>
      <dgm:spPr/>
      <dgm:t>
        <a:bodyPr/>
        <a:lstStyle/>
        <a:p>
          <a:endParaRPr lang="en-US"/>
        </a:p>
      </dgm:t>
    </dgm:pt>
    <dgm:pt modelId="{8EE18DA5-B0AC-41FF-AEDE-C26E68A93FC3}" type="pres">
      <dgm:prSet presAssocID="{9B3DCDBC-C380-4D3F-A7FC-FDBC45E5037D}" presName="linear" presStyleCnt="0">
        <dgm:presLayoutVars>
          <dgm:animLvl val="lvl"/>
          <dgm:resizeHandles val="exact"/>
        </dgm:presLayoutVars>
      </dgm:prSet>
      <dgm:spPr/>
    </dgm:pt>
    <dgm:pt modelId="{712D6766-0AAA-4AE8-8DD5-6BDA1F987D64}" type="pres">
      <dgm:prSet presAssocID="{5E3C4C2E-B3A9-446A-8393-322CBB9287BD}" presName="parentText" presStyleLbl="node1" presStyleIdx="0" presStyleCnt="3">
        <dgm:presLayoutVars>
          <dgm:chMax val="0"/>
          <dgm:bulletEnabled val="1"/>
        </dgm:presLayoutVars>
      </dgm:prSet>
      <dgm:spPr/>
    </dgm:pt>
    <dgm:pt modelId="{C14E3C97-916B-402F-8363-943DE4E3F290}" type="pres">
      <dgm:prSet presAssocID="{5E3C4C2E-B3A9-446A-8393-322CBB9287BD}" presName="childText" presStyleLbl="revTx" presStyleIdx="0" presStyleCnt="2">
        <dgm:presLayoutVars>
          <dgm:bulletEnabled val="1"/>
        </dgm:presLayoutVars>
      </dgm:prSet>
      <dgm:spPr/>
    </dgm:pt>
    <dgm:pt modelId="{E3127877-0AFA-4F00-B804-915ABAB351A5}" type="pres">
      <dgm:prSet presAssocID="{BD3DE6F4-D9CA-4678-B87A-B063B531C098}" presName="parentText" presStyleLbl="node1" presStyleIdx="1" presStyleCnt="3">
        <dgm:presLayoutVars>
          <dgm:chMax val="0"/>
          <dgm:bulletEnabled val="1"/>
        </dgm:presLayoutVars>
      </dgm:prSet>
      <dgm:spPr/>
    </dgm:pt>
    <dgm:pt modelId="{11FCA52D-56C1-4739-96C9-1F2C2CDF08C1}" type="pres">
      <dgm:prSet presAssocID="{BD3DE6F4-D9CA-4678-B87A-B063B531C098}" presName="childText" presStyleLbl="revTx" presStyleIdx="1" presStyleCnt="2">
        <dgm:presLayoutVars>
          <dgm:bulletEnabled val="1"/>
        </dgm:presLayoutVars>
      </dgm:prSet>
      <dgm:spPr/>
    </dgm:pt>
    <dgm:pt modelId="{B65FCDF4-DF05-4D53-8058-B78298E0AB81}" type="pres">
      <dgm:prSet presAssocID="{516DA1B9-47E7-4D52-8DD6-4BFD1281D786}" presName="parentText" presStyleLbl="node1" presStyleIdx="2" presStyleCnt="3">
        <dgm:presLayoutVars>
          <dgm:chMax val="0"/>
          <dgm:bulletEnabled val="1"/>
        </dgm:presLayoutVars>
      </dgm:prSet>
      <dgm:spPr/>
    </dgm:pt>
  </dgm:ptLst>
  <dgm:cxnLst>
    <dgm:cxn modelId="{C2D29906-4A17-43F6-9BC4-DB372EFB4703}" srcId="{9B3DCDBC-C380-4D3F-A7FC-FDBC45E5037D}" destId="{BD3DE6F4-D9CA-4678-B87A-B063B531C098}" srcOrd="1" destOrd="0" parTransId="{97ECAC0A-E901-4109-B54E-5684F862F611}" sibTransId="{22280AB3-4E46-4B93-B397-CB89A1A2B601}"/>
    <dgm:cxn modelId="{960CD215-2EC1-4FB8-B835-1A3E0ABF7EDA}" srcId="{BD3DE6F4-D9CA-4678-B87A-B063B531C098}" destId="{B3963D7D-E3A5-41E4-A04B-7A98AF203DE9}" srcOrd="2" destOrd="0" parTransId="{C40C3646-BF51-4FA0-B7E1-62E5A1CB8AD8}" sibTransId="{A3595A36-ACD5-4564-B3AA-622C7F448C9F}"/>
    <dgm:cxn modelId="{DD5D871E-2A6B-4E1E-A6FB-C9D4888E43CA}" srcId="{5E3C4C2E-B3A9-446A-8393-322CBB9287BD}" destId="{366915A9-9E0F-4A06-8D9B-C96FB0020632}" srcOrd="0" destOrd="0" parTransId="{9A2163AE-3F14-4305-B169-F83F372EDF6D}" sibTransId="{3145EEC7-3600-4D85-9371-46C4DEF076AA}"/>
    <dgm:cxn modelId="{2D48A31F-2E29-414A-A88C-5839BD6E727F}" srcId="{BD3DE6F4-D9CA-4678-B87A-B063B531C098}" destId="{987461A9-D6FC-4EB0-8F04-896AE5DF825D}" srcOrd="1" destOrd="0" parTransId="{9578477F-7618-4D3A-AE8C-349002B5CED4}" sibTransId="{D1A5B3D3-F72D-409E-A34C-EF311E389AA7}"/>
    <dgm:cxn modelId="{72337822-4EE0-4095-ACC4-3E5A72451930}" type="presOf" srcId="{516DA1B9-47E7-4D52-8DD6-4BFD1281D786}" destId="{B65FCDF4-DF05-4D53-8058-B78298E0AB81}" srcOrd="0" destOrd="0" presId="urn:microsoft.com/office/officeart/2005/8/layout/vList2"/>
    <dgm:cxn modelId="{5F98B42B-516D-4DFB-9644-B77CD887B3D4}" type="presOf" srcId="{366915A9-9E0F-4A06-8D9B-C96FB0020632}" destId="{C14E3C97-916B-402F-8363-943DE4E3F290}" srcOrd="0" destOrd="0" presId="urn:microsoft.com/office/officeart/2005/8/layout/vList2"/>
    <dgm:cxn modelId="{7111C361-B0B3-4B1B-A942-0F44C5EC2311}" type="presOf" srcId="{BD3DE6F4-D9CA-4678-B87A-B063B531C098}" destId="{E3127877-0AFA-4F00-B804-915ABAB351A5}" srcOrd="0" destOrd="0" presId="urn:microsoft.com/office/officeart/2005/8/layout/vList2"/>
    <dgm:cxn modelId="{A5E27968-F555-432B-8879-5FD81B9C9B96}" type="presOf" srcId="{987461A9-D6FC-4EB0-8F04-896AE5DF825D}" destId="{11FCA52D-56C1-4739-96C9-1F2C2CDF08C1}" srcOrd="0" destOrd="1" presId="urn:microsoft.com/office/officeart/2005/8/layout/vList2"/>
    <dgm:cxn modelId="{76A51151-A05F-4C4A-914F-4574197225FC}" type="presOf" srcId="{B3963D7D-E3A5-41E4-A04B-7A98AF203DE9}" destId="{11FCA52D-56C1-4739-96C9-1F2C2CDF08C1}" srcOrd="0" destOrd="2" presId="urn:microsoft.com/office/officeart/2005/8/layout/vList2"/>
    <dgm:cxn modelId="{41D0267E-1AA3-47E5-935D-BFEDE5DE7ED7}" type="presOf" srcId="{9B3DCDBC-C380-4D3F-A7FC-FDBC45E5037D}" destId="{8EE18DA5-B0AC-41FF-AEDE-C26E68A93FC3}" srcOrd="0" destOrd="0" presId="urn:microsoft.com/office/officeart/2005/8/layout/vList2"/>
    <dgm:cxn modelId="{6D9E2B8A-F5CD-48EB-B533-356F6A755390}" type="presOf" srcId="{5E3C4C2E-B3A9-446A-8393-322CBB9287BD}" destId="{712D6766-0AAA-4AE8-8DD5-6BDA1F987D64}" srcOrd="0" destOrd="0" presId="urn:microsoft.com/office/officeart/2005/8/layout/vList2"/>
    <dgm:cxn modelId="{6FA78A99-8889-4A5F-AADC-6044478FC44B}" type="presOf" srcId="{7C12E59C-E4D2-49FC-845D-813AE3EF7660}" destId="{C14E3C97-916B-402F-8363-943DE4E3F290}" srcOrd="0" destOrd="1" presId="urn:microsoft.com/office/officeart/2005/8/layout/vList2"/>
    <dgm:cxn modelId="{EA07879A-D125-4D2A-B9E5-519169C26601}" srcId="{9B3DCDBC-C380-4D3F-A7FC-FDBC45E5037D}" destId="{516DA1B9-47E7-4D52-8DD6-4BFD1281D786}" srcOrd="2" destOrd="0" parTransId="{72A8F0FD-59C1-4F5B-B369-091066EF1278}" sibTransId="{172C118A-2DE5-41EF-9B3E-481D0007F1C9}"/>
    <dgm:cxn modelId="{B297BEA0-83B0-4919-A70D-DC6C716E80D0}" type="presOf" srcId="{547A0E4C-05B4-44B3-8E10-59317823AD16}" destId="{11FCA52D-56C1-4739-96C9-1F2C2CDF08C1}" srcOrd="0" destOrd="0" presId="urn:microsoft.com/office/officeart/2005/8/layout/vList2"/>
    <dgm:cxn modelId="{574E1FC0-7588-407B-8931-24B67D0DD649}" srcId="{9B3DCDBC-C380-4D3F-A7FC-FDBC45E5037D}" destId="{5E3C4C2E-B3A9-446A-8393-322CBB9287BD}" srcOrd="0" destOrd="0" parTransId="{3C345422-03C9-4155-9951-F3C7D11DA93F}" sibTransId="{814670D4-37AE-4267-B03A-0F11F3022628}"/>
    <dgm:cxn modelId="{2AE068C8-CEDE-46D5-B774-A271F70FBDDC}" srcId="{5E3C4C2E-B3A9-446A-8393-322CBB9287BD}" destId="{7C12E59C-E4D2-49FC-845D-813AE3EF7660}" srcOrd="1" destOrd="0" parTransId="{ADC268D9-12B9-4240-9D76-01D9F348181E}" sibTransId="{1758A8BB-35FB-44BB-8F6C-70101E69EB1C}"/>
    <dgm:cxn modelId="{0BCABCCE-60D9-4C9E-8F6F-828E484319F0}" srcId="{BD3DE6F4-D9CA-4678-B87A-B063B531C098}" destId="{547A0E4C-05B4-44B3-8E10-59317823AD16}" srcOrd="0" destOrd="0" parTransId="{32323621-24A8-4DD9-93B9-A1B7328F8C28}" sibTransId="{5545E11D-8002-42BD-B5DD-A270C03424F5}"/>
    <dgm:cxn modelId="{3A103D9E-BB84-4117-831D-B5A654BE9D63}" type="presParOf" srcId="{8EE18DA5-B0AC-41FF-AEDE-C26E68A93FC3}" destId="{712D6766-0AAA-4AE8-8DD5-6BDA1F987D64}" srcOrd="0" destOrd="0" presId="urn:microsoft.com/office/officeart/2005/8/layout/vList2"/>
    <dgm:cxn modelId="{84E172CF-4FEE-480A-AC1C-F46973A92021}" type="presParOf" srcId="{8EE18DA5-B0AC-41FF-AEDE-C26E68A93FC3}" destId="{C14E3C97-916B-402F-8363-943DE4E3F290}" srcOrd="1" destOrd="0" presId="urn:microsoft.com/office/officeart/2005/8/layout/vList2"/>
    <dgm:cxn modelId="{BFC6EEB0-20B2-43AC-82F5-A199372E70C7}" type="presParOf" srcId="{8EE18DA5-B0AC-41FF-AEDE-C26E68A93FC3}" destId="{E3127877-0AFA-4F00-B804-915ABAB351A5}" srcOrd="2" destOrd="0" presId="urn:microsoft.com/office/officeart/2005/8/layout/vList2"/>
    <dgm:cxn modelId="{7F63915E-BA46-4AE6-BFEA-B41F5B2D7F86}" type="presParOf" srcId="{8EE18DA5-B0AC-41FF-AEDE-C26E68A93FC3}" destId="{11FCA52D-56C1-4739-96C9-1F2C2CDF08C1}" srcOrd="3" destOrd="0" presId="urn:microsoft.com/office/officeart/2005/8/layout/vList2"/>
    <dgm:cxn modelId="{FBA33085-FA78-4DDE-B033-B64DCC50723B}" type="presParOf" srcId="{8EE18DA5-B0AC-41FF-AEDE-C26E68A93FC3}" destId="{B65FCDF4-DF05-4D53-8058-B78298E0AB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sp="http://schemas.microsoft.com/office/drawing/2008/diagram" xmlns:dgm="http://schemas.openxmlformats.org/drawingml/2006/diagram" xmlns:a="http://schemas.openxmlformats.org/drawingml/2006/main">
  <dgm:ptLst>
    <dgm:pt modelId="{2023D75B-6EF5-4A8B-8302-3B9485610D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B73FB8B-DDBA-4746-BF80-49608C447915}">
      <dgm:prSet custT="1"/>
      <dgm:spPr/>
      <dgm:t>
        <a:bodyPr/>
        <a:lstStyle/>
        <a:p>
          <a:r>
            <a:rPr lang="en-US" sz="1800" b="0" i="0" dirty="0"/>
            <a:t>You are the Title IX Coordinator at Stonybrook Institute of Technology (SIT). </a:t>
          </a:r>
        </a:p>
        <a:p>
          <a:r>
            <a:rPr lang="en-US" sz="1800" b="0" i="0" dirty="0"/>
            <a:t>On Monday morning, Kristy, the President of BSC sorority, shows up in your office and tells you that over the weekend she and several other sorority members were at an off-campus party where they believe they were drugged. Kristy describes to you that, after the party, she woke up in her on-campus dorm room naked and in bed with David Michael. She has no memory of what occurred, but she believes that the two had sex. </a:t>
          </a:r>
          <a:endParaRPr lang="en-US" sz="1800" dirty="0"/>
        </a:p>
      </dgm:t>
    </dgm:pt>
    <dgm:pt modelId="{6BE42A9A-429F-4F4D-B472-5E1BEE917A8B}" type="parTrans" cxnId="{B1075440-7810-45FE-B8E1-A137F4FBBFA2}">
      <dgm:prSet/>
      <dgm:spPr/>
      <dgm:t>
        <a:bodyPr/>
        <a:lstStyle/>
        <a:p>
          <a:endParaRPr lang="en-US"/>
        </a:p>
      </dgm:t>
    </dgm:pt>
    <dgm:pt modelId="{155E81B2-0308-4A87-8FD2-996E6A714BE5}" type="sibTrans" cxnId="{B1075440-7810-45FE-B8E1-A137F4FBBFA2}">
      <dgm:prSet/>
      <dgm:spPr/>
      <dgm:t>
        <a:bodyPr/>
        <a:lstStyle/>
        <a:p>
          <a:endParaRPr lang="en-US"/>
        </a:p>
      </dgm:t>
    </dgm:pt>
    <dgm:pt modelId="{CD801B0F-F355-4EBB-97BD-7BA7A333FA6D}">
      <dgm:prSet custT="1"/>
      <dgm:spPr/>
      <dgm:t>
        <a:bodyPr/>
        <a:lstStyle/>
        <a:p>
          <a:r>
            <a:rPr lang="en-US" sz="1800" b="0" i="0" dirty="0"/>
            <a:t>Kristy also shares with you that her sorority sisters MaryAnne, Claudia, and Stacey also have no memory of the night. Kristy reports that MaryAnne woke up in Logan’s on-campus apartment and told Kristy that she believed that she and Logan had “hooked up.”</a:t>
          </a:r>
          <a:endParaRPr lang="en-US" sz="1800" dirty="0"/>
        </a:p>
      </dgm:t>
    </dgm:pt>
    <dgm:pt modelId="{88BF9539-1C2C-45B7-8CF5-620CADA5EF66}" type="parTrans" cxnId="{3E7B9C54-5FAC-42D1-83CB-5EA1B20AACFE}">
      <dgm:prSet/>
      <dgm:spPr/>
      <dgm:t>
        <a:bodyPr/>
        <a:lstStyle/>
        <a:p>
          <a:endParaRPr lang="en-US"/>
        </a:p>
      </dgm:t>
    </dgm:pt>
    <dgm:pt modelId="{7740E620-7A24-4801-980C-DB25DCDAD684}" type="sibTrans" cxnId="{3E7B9C54-5FAC-42D1-83CB-5EA1B20AACFE}">
      <dgm:prSet/>
      <dgm:spPr/>
      <dgm:t>
        <a:bodyPr/>
        <a:lstStyle/>
        <a:p>
          <a:endParaRPr lang="en-US"/>
        </a:p>
      </dgm:t>
    </dgm:pt>
    <dgm:pt modelId="{13FEA9AA-CB48-422A-8A7F-8B232EEF5AC6}" type="pres">
      <dgm:prSet presAssocID="{2023D75B-6EF5-4A8B-8302-3B9485610D9A}" presName="vert0" presStyleCnt="0">
        <dgm:presLayoutVars>
          <dgm:dir/>
          <dgm:animOne val="branch"/>
          <dgm:animLvl val="lvl"/>
        </dgm:presLayoutVars>
      </dgm:prSet>
      <dgm:spPr/>
    </dgm:pt>
    <dgm:pt modelId="{E04C5F3F-5B8A-4933-8242-1AF847E9A8DA}" type="pres">
      <dgm:prSet presAssocID="{DB73FB8B-DDBA-4746-BF80-49608C447915}" presName="thickLine" presStyleLbl="alignNode1" presStyleIdx="0" presStyleCnt="2"/>
      <dgm:spPr/>
    </dgm:pt>
    <dgm:pt modelId="{D5325954-CFF9-43E8-A1C1-D7D11B56CF43}" type="pres">
      <dgm:prSet presAssocID="{DB73FB8B-DDBA-4746-BF80-49608C447915}" presName="horz1" presStyleCnt="0"/>
      <dgm:spPr/>
    </dgm:pt>
    <dgm:pt modelId="{5378CE30-60CD-4FBB-9DE3-70C11297BA75}" type="pres">
      <dgm:prSet presAssocID="{DB73FB8B-DDBA-4746-BF80-49608C447915}" presName="tx1" presStyleLbl="revTx" presStyleIdx="0" presStyleCnt="2"/>
      <dgm:spPr/>
    </dgm:pt>
    <dgm:pt modelId="{8F2DEF74-B502-4424-872E-46033C7DDF7B}" type="pres">
      <dgm:prSet presAssocID="{DB73FB8B-DDBA-4746-BF80-49608C447915}" presName="vert1" presStyleCnt="0"/>
      <dgm:spPr/>
    </dgm:pt>
    <dgm:pt modelId="{DADCDAA7-4E96-4102-9312-969EBB7F4E7D}" type="pres">
      <dgm:prSet presAssocID="{CD801B0F-F355-4EBB-97BD-7BA7A333FA6D}" presName="thickLine" presStyleLbl="alignNode1" presStyleIdx="1" presStyleCnt="2"/>
      <dgm:spPr/>
    </dgm:pt>
    <dgm:pt modelId="{BAF281C8-9131-4210-83EE-FB5145402F4C}" type="pres">
      <dgm:prSet presAssocID="{CD801B0F-F355-4EBB-97BD-7BA7A333FA6D}" presName="horz1" presStyleCnt="0"/>
      <dgm:spPr/>
    </dgm:pt>
    <dgm:pt modelId="{2FB271A2-C42B-4230-8376-359E44F175A8}" type="pres">
      <dgm:prSet presAssocID="{CD801B0F-F355-4EBB-97BD-7BA7A333FA6D}" presName="tx1" presStyleLbl="revTx" presStyleIdx="1" presStyleCnt="2" custScaleY="85202"/>
      <dgm:spPr/>
    </dgm:pt>
    <dgm:pt modelId="{ADA82791-C32E-400B-AC72-C33965F0E0B2}" type="pres">
      <dgm:prSet presAssocID="{CD801B0F-F355-4EBB-97BD-7BA7A333FA6D}" presName="vert1" presStyleCnt="0"/>
      <dgm:spPr/>
    </dgm:pt>
  </dgm:ptLst>
  <dgm:cxnLst>
    <dgm:cxn modelId="{B1075440-7810-45FE-B8E1-A137F4FBBFA2}" srcId="{2023D75B-6EF5-4A8B-8302-3B9485610D9A}" destId="{DB73FB8B-DDBA-4746-BF80-49608C447915}" srcOrd="0" destOrd="0" parTransId="{6BE42A9A-429F-4F4D-B472-5E1BEE917A8B}" sibTransId="{155E81B2-0308-4A87-8FD2-996E6A714BE5}"/>
    <dgm:cxn modelId="{3E7B9C54-5FAC-42D1-83CB-5EA1B20AACFE}" srcId="{2023D75B-6EF5-4A8B-8302-3B9485610D9A}" destId="{CD801B0F-F355-4EBB-97BD-7BA7A333FA6D}" srcOrd="1" destOrd="0" parTransId="{88BF9539-1C2C-45B7-8CF5-620CADA5EF66}" sibTransId="{7740E620-7A24-4801-980C-DB25DCDAD684}"/>
    <dgm:cxn modelId="{49E42682-90B5-49F7-BDD4-498BAFCDC0A8}" type="presOf" srcId="{2023D75B-6EF5-4A8B-8302-3B9485610D9A}" destId="{13FEA9AA-CB48-422A-8A7F-8B232EEF5AC6}" srcOrd="0" destOrd="0" presId="urn:microsoft.com/office/officeart/2008/layout/LinedList"/>
    <dgm:cxn modelId="{986105D8-473B-42D6-B6A5-DA80F09739EB}" type="presOf" srcId="{CD801B0F-F355-4EBB-97BD-7BA7A333FA6D}" destId="{2FB271A2-C42B-4230-8376-359E44F175A8}" srcOrd="0" destOrd="0" presId="urn:microsoft.com/office/officeart/2008/layout/LinedList"/>
    <dgm:cxn modelId="{B949ECDB-7771-41D5-A620-025F2AF1B265}" type="presOf" srcId="{DB73FB8B-DDBA-4746-BF80-49608C447915}" destId="{5378CE30-60CD-4FBB-9DE3-70C11297BA75}" srcOrd="0" destOrd="0" presId="urn:microsoft.com/office/officeart/2008/layout/LinedList"/>
    <dgm:cxn modelId="{10C37E14-D033-48A8-9047-7F2D0642E8B0}" type="presParOf" srcId="{13FEA9AA-CB48-422A-8A7F-8B232EEF5AC6}" destId="{E04C5F3F-5B8A-4933-8242-1AF847E9A8DA}" srcOrd="0" destOrd="0" presId="urn:microsoft.com/office/officeart/2008/layout/LinedList"/>
    <dgm:cxn modelId="{2545FD64-9F9F-486D-9F33-E9D2B4E743F1}" type="presParOf" srcId="{13FEA9AA-CB48-422A-8A7F-8B232EEF5AC6}" destId="{D5325954-CFF9-43E8-A1C1-D7D11B56CF43}" srcOrd="1" destOrd="0" presId="urn:microsoft.com/office/officeart/2008/layout/LinedList"/>
    <dgm:cxn modelId="{E988CA74-8FF3-473A-8141-42B86DF14942}" type="presParOf" srcId="{D5325954-CFF9-43E8-A1C1-D7D11B56CF43}" destId="{5378CE30-60CD-4FBB-9DE3-70C11297BA75}" srcOrd="0" destOrd="0" presId="urn:microsoft.com/office/officeart/2008/layout/LinedList"/>
    <dgm:cxn modelId="{E00F7734-20EE-433D-8DD5-AAF02A332E39}" type="presParOf" srcId="{D5325954-CFF9-43E8-A1C1-D7D11B56CF43}" destId="{8F2DEF74-B502-4424-872E-46033C7DDF7B}" srcOrd="1" destOrd="0" presId="urn:microsoft.com/office/officeart/2008/layout/LinedList"/>
    <dgm:cxn modelId="{E43E98B4-6827-4F57-A1DA-C9B84DD39FA9}" type="presParOf" srcId="{13FEA9AA-CB48-422A-8A7F-8B232EEF5AC6}" destId="{DADCDAA7-4E96-4102-9312-969EBB7F4E7D}" srcOrd="2" destOrd="0" presId="urn:microsoft.com/office/officeart/2008/layout/LinedList"/>
    <dgm:cxn modelId="{4476178C-5692-44C5-A48F-5F9D2440551F}" type="presParOf" srcId="{13FEA9AA-CB48-422A-8A7F-8B232EEF5AC6}" destId="{BAF281C8-9131-4210-83EE-FB5145402F4C}" srcOrd="3" destOrd="0" presId="urn:microsoft.com/office/officeart/2008/layout/LinedList"/>
    <dgm:cxn modelId="{57B60860-A1D6-442D-A4E7-D34E71F96C89}" type="presParOf" srcId="{BAF281C8-9131-4210-83EE-FB5145402F4C}" destId="{2FB271A2-C42B-4230-8376-359E44F175A8}" srcOrd="0" destOrd="0" presId="urn:microsoft.com/office/officeart/2008/layout/LinedList"/>
    <dgm:cxn modelId="{E55B59BB-FB0E-4FB8-A9A6-9438578CCEFE}" type="presParOf" srcId="{BAF281C8-9131-4210-83EE-FB5145402F4C}" destId="{ADA82791-C32E-400B-AC72-C33965F0E0B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sp="http://schemas.microsoft.com/office/drawing/2008/diagram" xmlns:dgm="http://schemas.openxmlformats.org/drawingml/2006/diagram" xmlns:a="http://schemas.openxmlformats.org/drawingml/2006/main">
  <dgm:ptLst>
    <dgm:pt modelId="{6E1094E5-53EA-492B-8D07-B133DB35F0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372F41A-1027-4901-949B-786A212130BE}">
      <dgm:prSet/>
      <dgm:spPr/>
      <dgm:t>
        <a:bodyPr/>
        <a:lstStyle/>
        <a:p>
          <a:r>
            <a:rPr lang="en-US" b="1" dirty="0"/>
            <a:t>What are your next steps?</a:t>
          </a:r>
        </a:p>
      </dgm:t>
    </dgm:pt>
    <dgm:pt modelId="{1CC048F6-7C69-4AAD-9A56-35EBED1FC36B}" type="parTrans" cxnId="{4F20E0B8-4D9D-435A-9627-8E2F99F8BA76}">
      <dgm:prSet/>
      <dgm:spPr/>
      <dgm:t>
        <a:bodyPr/>
        <a:lstStyle/>
        <a:p>
          <a:endParaRPr lang="en-US"/>
        </a:p>
      </dgm:t>
    </dgm:pt>
    <dgm:pt modelId="{79306FA8-0BBB-4B2E-B108-52AED87FB667}" type="sibTrans" cxnId="{4F20E0B8-4D9D-435A-9627-8E2F99F8BA76}">
      <dgm:prSet/>
      <dgm:spPr/>
      <dgm:t>
        <a:bodyPr/>
        <a:lstStyle/>
        <a:p>
          <a:endParaRPr lang="en-US"/>
        </a:p>
      </dgm:t>
    </dgm:pt>
    <dgm:pt modelId="{B13A4952-FD58-49BF-9C6A-0C6F2BA065F4}" type="pres">
      <dgm:prSet presAssocID="{6E1094E5-53EA-492B-8D07-B133DB35F025}" presName="diagram" presStyleCnt="0">
        <dgm:presLayoutVars>
          <dgm:dir/>
          <dgm:resizeHandles val="exact"/>
        </dgm:presLayoutVars>
      </dgm:prSet>
      <dgm:spPr/>
    </dgm:pt>
    <dgm:pt modelId="{1C464643-137F-4F6F-AD76-467829D7CEC2}" type="pres">
      <dgm:prSet presAssocID="{F372F41A-1027-4901-949B-786A212130BE}" presName="node" presStyleLbl="node1" presStyleIdx="0" presStyleCnt="1" custScaleX="154090">
        <dgm:presLayoutVars>
          <dgm:bulletEnabled val="1"/>
        </dgm:presLayoutVars>
      </dgm:prSet>
      <dgm:spPr/>
    </dgm:pt>
  </dgm:ptLst>
  <dgm:cxnLst>
    <dgm:cxn modelId="{66C8C08E-FDAD-4EAF-A4AE-624844C36841}" type="presOf" srcId="{F372F41A-1027-4901-949B-786A212130BE}" destId="{1C464643-137F-4F6F-AD76-467829D7CEC2}" srcOrd="0" destOrd="0" presId="urn:microsoft.com/office/officeart/2005/8/layout/default"/>
    <dgm:cxn modelId="{4F20E0B8-4D9D-435A-9627-8E2F99F8BA76}" srcId="{6E1094E5-53EA-492B-8D07-B133DB35F025}" destId="{F372F41A-1027-4901-949B-786A212130BE}" srcOrd="0" destOrd="0" parTransId="{1CC048F6-7C69-4AAD-9A56-35EBED1FC36B}" sibTransId="{79306FA8-0BBB-4B2E-B108-52AED87FB667}"/>
    <dgm:cxn modelId="{9F27D4CA-A075-4815-A8E8-A40CCA262F30}" type="presOf" srcId="{6E1094E5-53EA-492B-8D07-B133DB35F025}" destId="{B13A4952-FD58-49BF-9C6A-0C6F2BA065F4}" srcOrd="0" destOrd="0" presId="urn:microsoft.com/office/officeart/2005/8/layout/default"/>
    <dgm:cxn modelId="{8EC7BE4B-75CD-420D-A54D-CFD217A94667}" type="presParOf" srcId="{B13A4952-FD58-49BF-9C6A-0C6F2BA065F4}" destId="{1C464643-137F-4F6F-AD76-467829D7CEC2}"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sp="http://schemas.microsoft.com/office/drawing/2008/diagram" xmlns:dgm="http://schemas.openxmlformats.org/drawingml/2006/diagram" xmlns:a="http://schemas.openxmlformats.org/drawingml/2006/main">
  <dgm:ptLst>
    <dgm:pt modelId="{470CB1AC-80AC-4914-A836-00E243B4B2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FC3B896-3B53-46C7-B0D9-C585462A28A3}">
      <dgm:prSet/>
      <dgm:spPr/>
      <dgm:t>
        <a:bodyPr/>
        <a:lstStyle/>
        <a:p>
          <a:r>
            <a:rPr lang="en-US" b="0" i="0" dirty="0"/>
            <a:t>You connect with David Michael who tells you that he’s happy to meet with you, but he is no longer enrolled at SIT, as he has transferred to another institution. David Michael tells you that he was at the party, and that he saw Logan putting a powdered substance into the punch bowl before the members of BSC came over. David Michael agrees that he went to Kristy’s room after the party, but says that they both fell asleep in her bed and did not engage in any sexual contact.</a:t>
          </a:r>
          <a:endParaRPr lang="en-US" dirty="0"/>
        </a:p>
      </dgm:t>
    </dgm:pt>
    <dgm:pt modelId="{1148F5B6-BADD-4888-BD00-DA9FE9B8B62E}" type="parTrans" cxnId="{031DCE23-C23A-4219-832A-925D94F679E6}">
      <dgm:prSet/>
      <dgm:spPr/>
      <dgm:t>
        <a:bodyPr/>
        <a:lstStyle/>
        <a:p>
          <a:endParaRPr lang="en-US"/>
        </a:p>
      </dgm:t>
    </dgm:pt>
    <dgm:pt modelId="{D344A92F-844A-4D84-80F5-2BE2CC80C9B2}" type="sibTrans" cxnId="{031DCE23-C23A-4219-832A-925D94F679E6}">
      <dgm:prSet/>
      <dgm:spPr/>
      <dgm:t>
        <a:bodyPr/>
        <a:lstStyle/>
        <a:p>
          <a:endParaRPr lang="en-US"/>
        </a:p>
      </dgm:t>
    </dgm:pt>
    <dgm:pt modelId="{390B8025-5B63-4C8F-8497-24E84FE5094B}">
      <dgm:prSet/>
      <dgm:spPr/>
      <dgm:t>
        <a:bodyPr/>
        <a:lstStyle/>
        <a:p>
          <a:r>
            <a:rPr lang="en-US" b="0" i="0" dirty="0"/>
            <a:t>You connect with MaryAnne. MaryAnne describes that she did tell Kristy that she woke up in Logan’s on-campus apartment, and that she believes they “hooked up.” MaryAnne says that she does not wish to file a complaint, however, because Logan is a good friend of hers, they have “hooked up” before, and it’s “not a big deal.”</a:t>
          </a:r>
          <a:endParaRPr lang="en-US" dirty="0"/>
        </a:p>
      </dgm:t>
    </dgm:pt>
    <dgm:pt modelId="{AA7863F6-4169-4861-A32F-992426D4CE46}" type="parTrans" cxnId="{15E90E78-1E6E-4743-A994-60D480D03A94}">
      <dgm:prSet/>
      <dgm:spPr/>
      <dgm:t>
        <a:bodyPr/>
        <a:lstStyle/>
        <a:p>
          <a:endParaRPr lang="en-US"/>
        </a:p>
      </dgm:t>
    </dgm:pt>
    <dgm:pt modelId="{C1CF52AF-D91C-4E2D-B242-11E72AFC3705}" type="sibTrans" cxnId="{15E90E78-1E6E-4743-A994-60D480D03A94}">
      <dgm:prSet/>
      <dgm:spPr/>
      <dgm:t>
        <a:bodyPr/>
        <a:lstStyle/>
        <a:p>
          <a:endParaRPr lang="en-US"/>
        </a:p>
      </dgm:t>
    </dgm:pt>
    <dgm:pt modelId="{0831FAA5-69ED-4779-BFEC-46900EAEAA4F}" type="pres">
      <dgm:prSet presAssocID="{470CB1AC-80AC-4914-A836-00E243B4B28D}" presName="vert0" presStyleCnt="0">
        <dgm:presLayoutVars>
          <dgm:dir/>
          <dgm:animOne val="branch"/>
          <dgm:animLvl val="lvl"/>
        </dgm:presLayoutVars>
      </dgm:prSet>
      <dgm:spPr/>
    </dgm:pt>
    <dgm:pt modelId="{FC3F477B-09FD-4906-8BF7-5285DE68058C}" type="pres">
      <dgm:prSet presAssocID="{AFC3B896-3B53-46C7-B0D9-C585462A28A3}" presName="thickLine" presStyleLbl="alignNode1" presStyleIdx="0" presStyleCnt="2"/>
      <dgm:spPr/>
    </dgm:pt>
    <dgm:pt modelId="{E788B014-A1CA-463F-BE7B-38450109A943}" type="pres">
      <dgm:prSet presAssocID="{AFC3B896-3B53-46C7-B0D9-C585462A28A3}" presName="horz1" presStyleCnt="0"/>
      <dgm:spPr/>
    </dgm:pt>
    <dgm:pt modelId="{0CFB9D7E-AE14-43E2-9471-B90AADB5BABA}" type="pres">
      <dgm:prSet presAssocID="{AFC3B896-3B53-46C7-B0D9-C585462A28A3}" presName="tx1" presStyleLbl="revTx" presStyleIdx="0" presStyleCnt="2"/>
      <dgm:spPr/>
    </dgm:pt>
    <dgm:pt modelId="{B58740C6-F980-4098-9753-DC61DAD00DAA}" type="pres">
      <dgm:prSet presAssocID="{AFC3B896-3B53-46C7-B0D9-C585462A28A3}" presName="vert1" presStyleCnt="0"/>
      <dgm:spPr/>
    </dgm:pt>
    <dgm:pt modelId="{4E4FE105-C217-4FE6-A03C-61FAE28CACB2}" type="pres">
      <dgm:prSet presAssocID="{390B8025-5B63-4C8F-8497-24E84FE5094B}" presName="thickLine" presStyleLbl="alignNode1" presStyleIdx="1" presStyleCnt="2"/>
      <dgm:spPr/>
    </dgm:pt>
    <dgm:pt modelId="{2E0D97B1-8040-4090-B426-FBD008B338EC}" type="pres">
      <dgm:prSet presAssocID="{390B8025-5B63-4C8F-8497-24E84FE5094B}" presName="horz1" presStyleCnt="0"/>
      <dgm:spPr/>
    </dgm:pt>
    <dgm:pt modelId="{D4E4EC73-414E-41A9-9167-9813ED2443C3}" type="pres">
      <dgm:prSet presAssocID="{390B8025-5B63-4C8F-8497-24E84FE5094B}" presName="tx1" presStyleLbl="revTx" presStyleIdx="1" presStyleCnt="2"/>
      <dgm:spPr/>
    </dgm:pt>
    <dgm:pt modelId="{DF165756-206F-4170-A76A-DE71E77EDD24}" type="pres">
      <dgm:prSet presAssocID="{390B8025-5B63-4C8F-8497-24E84FE5094B}" presName="vert1" presStyleCnt="0"/>
      <dgm:spPr/>
    </dgm:pt>
  </dgm:ptLst>
  <dgm:cxnLst>
    <dgm:cxn modelId="{031DCE23-C23A-4219-832A-925D94F679E6}" srcId="{470CB1AC-80AC-4914-A836-00E243B4B28D}" destId="{AFC3B896-3B53-46C7-B0D9-C585462A28A3}" srcOrd="0" destOrd="0" parTransId="{1148F5B6-BADD-4888-BD00-DA9FE9B8B62E}" sibTransId="{D344A92F-844A-4D84-80F5-2BE2CC80C9B2}"/>
    <dgm:cxn modelId="{15E90E78-1E6E-4743-A994-60D480D03A94}" srcId="{470CB1AC-80AC-4914-A836-00E243B4B28D}" destId="{390B8025-5B63-4C8F-8497-24E84FE5094B}" srcOrd="1" destOrd="0" parTransId="{AA7863F6-4169-4861-A32F-992426D4CE46}" sibTransId="{C1CF52AF-D91C-4E2D-B242-11E72AFC3705}"/>
    <dgm:cxn modelId="{474682B1-AE76-442B-94ED-D2F02959C6A4}" type="presOf" srcId="{390B8025-5B63-4C8F-8497-24E84FE5094B}" destId="{D4E4EC73-414E-41A9-9167-9813ED2443C3}" srcOrd="0" destOrd="0" presId="urn:microsoft.com/office/officeart/2008/layout/LinedList"/>
    <dgm:cxn modelId="{EF2AF5C5-5385-4EF3-A50B-97B432B1C2DF}" type="presOf" srcId="{470CB1AC-80AC-4914-A836-00E243B4B28D}" destId="{0831FAA5-69ED-4779-BFEC-46900EAEAA4F}" srcOrd="0" destOrd="0" presId="urn:microsoft.com/office/officeart/2008/layout/LinedList"/>
    <dgm:cxn modelId="{080347E8-FE0B-430A-838F-A815FE8A8CBE}" type="presOf" srcId="{AFC3B896-3B53-46C7-B0D9-C585462A28A3}" destId="{0CFB9D7E-AE14-43E2-9471-B90AADB5BABA}" srcOrd="0" destOrd="0" presId="urn:microsoft.com/office/officeart/2008/layout/LinedList"/>
    <dgm:cxn modelId="{38426B19-0089-4DAD-9966-19A3A0DFC4D4}" type="presParOf" srcId="{0831FAA5-69ED-4779-BFEC-46900EAEAA4F}" destId="{FC3F477B-09FD-4906-8BF7-5285DE68058C}" srcOrd="0" destOrd="0" presId="urn:microsoft.com/office/officeart/2008/layout/LinedList"/>
    <dgm:cxn modelId="{75CE243A-25F8-41E5-9F02-5C4129019245}" type="presParOf" srcId="{0831FAA5-69ED-4779-BFEC-46900EAEAA4F}" destId="{E788B014-A1CA-463F-BE7B-38450109A943}" srcOrd="1" destOrd="0" presId="urn:microsoft.com/office/officeart/2008/layout/LinedList"/>
    <dgm:cxn modelId="{2C0C5E11-E1DC-4C9E-A8E3-AC8BD1FA8C6B}" type="presParOf" srcId="{E788B014-A1CA-463F-BE7B-38450109A943}" destId="{0CFB9D7E-AE14-43E2-9471-B90AADB5BABA}" srcOrd="0" destOrd="0" presId="urn:microsoft.com/office/officeart/2008/layout/LinedList"/>
    <dgm:cxn modelId="{6FBC809A-EBAF-42BB-A0CC-2F04496B3233}" type="presParOf" srcId="{E788B014-A1CA-463F-BE7B-38450109A943}" destId="{B58740C6-F980-4098-9753-DC61DAD00DAA}" srcOrd="1" destOrd="0" presId="urn:microsoft.com/office/officeart/2008/layout/LinedList"/>
    <dgm:cxn modelId="{A005EB76-E8D5-4164-8C0F-395F82436395}" type="presParOf" srcId="{0831FAA5-69ED-4779-BFEC-46900EAEAA4F}" destId="{4E4FE105-C217-4FE6-A03C-61FAE28CACB2}" srcOrd="2" destOrd="0" presId="urn:microsoft.com/office/officeart/2008/layout/LinedList"/>
    <dgm:cxn modelId="{7023C69C-F6CA-45F1-BFCA-C58664BA1AD9}" type="presParOf" srcId="{0831FAA5-69ED-4779-BFEC-46900EAEAA4F}" destId="{2E0D97B1-8040-4090-B426-FBD008B338EC}" srcOrd="3" destOrd="0" presId="urn:microsoft.com/office/officeart/2008/layout/LinedList"/>
    <dgm:cxn modelId="{C435C44C-18A5-4B36-B894-C2ED1DADB2C7}" type="presParOf" srcId="{2E0D97B1-8040-4090-B426-FBD008B338EC}" destId="{D4E4EC73-414E-41A9-9167-9813ED2443C3}" srcOrd="0" destOrd="0" presId="urn:microsoft.com/office/officeart/2008/layout/LinedList"/>
    <dgm:cxn modelId="{3840128A-0B05-4D04-8A86-71083FC416B0}" type="presParOf" srcId="{2E0D97B1-8040-4090-B426-FBD008B338EC}" destId="{DF165756-206F-4170-A76A-DE71E77EDD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sp="http://schemas.microsoft.com/office/drawing/2008/diagram" xmlns:dgm="http://schemas.openxmlformats.org/drawingml/2006/diagram" xmlns:a="http://schemas.openxmlformats.org/drawingml/2006/main">
  <dgm:ptLst>
    <dgm:pt modelId="{61B93804-350C-48E9-A494-89EC60591D6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CD84C3-CD55-460B-B7D9-785E18FB8A3B}">
      <dgm:prSet/>
      <dgm:spPr/>
      <dgm:t>
        <a:bodyPr/>
        <a:lstStyle/>
        <a:p>
          <a:r>
            <a:rPr lang="en-US" b="0" i="0" dirty="0"/>
            <a:t>M.G.L. c. 151B – protects discrimination on the basis of gender identity in </a:t>
          </a:r>
          <a:r>
            <a:rPr lang="en-US" b="0" i="0" u="sng" dirty="0"/>
            <a:t>employment</a:t>
          </a:r>
          <a:endParaRPr lang="en-US" dirty="0"/>
        </a:p>
      </dgm:t>
    </dgm:pt>
    <dgm:pt modelId="{A79180D9-2082-469A-91AE-04C6CD7969CC}" type="parTrans" cxnId="{934EE414-71E1-493C-83CA-7703F8E5B882}">
      <dgm:prSet/>
      <dgm:spPr/>
      <dgm:t>
        <a:bodyPr/>
        <a:lstStyle/>
        <a:p>
          <a:endParaRPr lang="en-US"/>
        </a:p>
      </dgm:t>
    </dgm:pt>
    <dgm:pt modelId="{58462F97-5215-45D4-81E9-F1BB9BFCBF9D}" type="sibTrans" cxnId="{934EE414-71E1-493C-83CA-7703F8E5B882}">
      <dgm:prSet/>
      <dgm:spPr/>
      <dgm:t>
        <a:bodyPr/>
        <a:lstStyle/>
        <a:p>
          <a:endParaRPr lang="en-US"/>
        </a:p>
      </dgm:t>
    </dgm:pt>
    <dgm:pt modelId="{10CD27F6-6FE5-42D1-827B-9CFE8FDA1682}">
      <dgm:prSet/>
      <dgm:spPr/>
      <dgm:t>
        <a:bodyPr/>
        <a:lstStyle/>
        <a:p>
          <a:pPr>
            <a:buClr>
              <a:schemeClr val="tx1"/>
            </a:buClr>
            <a:buFont typeface="Courier New" panose="02070309020205020404" pitchFamily="49" charset="0"/>
            <a:buChar char="o"/>
          </a:pPr>
          <a:r>
            <a:rPr lang="en-US" b="0" i="0" dirty="0"/>
            <a:t>This is consistent with the U.S. Supreme Court’s decision in </a:t>
          </a:r>
          <a:r>
            <a:rPr lang="en-US" b="0" i="1" u="sng" dirty="0"/>
            <a:t>Bostock v. Clayton County</a:t>
          </a:r>
          <a:endParaRPr lang="en-US" i="1" dirty="0"/>
        </a:p>
      </dgm:t>
    </dgm:pt>
    <dgm:pt modelId="{F556A948-3D30-46FD-A676-C7955123B5A8}" type="parTrans" cxnId="{93CB2964-0C95-4C1D-9E32-4DDEFFC8BA31}">
      <dgm:prSet/>
      <dgm:spPr/>
      <dgm:t>
        <a:bodyPr/>
        <a:lstStyle/>
        <a:p>
          <a:endParaRPr lang="en-US"/>
        </a:p>
      </dgm:t>
    </dgm:pt>
    <dgm:pt modelId="{38C1F0AD-9E28-447F-A665-0196F7A67BF7}" type="sibTrans" cxnId="{93CB2964-0C95-4C1D-9E32-4DDEFFC8BA31}">
      <dgm:prSet/>
      <dgm:spPr/>
      <dgm:t>
        <a:bodyPr/>
        <a:lstStyle/>
        <a:p>
          <a:endParaRPr lang="en-US"/>
        </a:p>
      </dgm:t>
    </dgm:pt>
    <dgm:pt modelId="{A23B9DA9-EF90-4C8A-967A-8F732CF45975}">
      <dgm:prSet/>
      <dgm:spPr/>
      <dgm:t>
        <a:bodyPr/>
        <a:lstStyle/>
        <a:p>
          <a:r>
            <a:rPr lang="en-US" b="0" i="0" dirty="0"/>
            <a:t>M.G.L. c. 272, § 92A – prohibits discrimination on the basis of gender identity in places of public accommodation; allows for use of bathrooms and sex-segregated facilities consistent with gender identity </a:t>
          </a:r>
          <a:endParaRPr lang="en-US" dirty="0"/>
        </a:p>
      </dgm:t>
    </dgm:pt>
    <dgm:pt modelId="{69890CB5-CA49-4DEB-84B5-0791DE969D57}" type="parTrans" cxnId="{F9286D22-8866-46EA-B789-06C2E931DD02}">
      <dgm:prSet/>
      <dgm:spPr/>
      <dgm:t>
        <a:bodyPr/>
        <a:lstStyle/>
        <a:p>
          <a:endParaRPr lang="en-US"/>
        </a:p>
      </dgm:t>
    </dgm:pt>
    <dgm:pt modelId="{5C92962B-D980-44A8-A1D6-5E94B130EFD0}" type="sibTrans" cxnId="{F9286D22-8866-46EA-B789-06C2E931DD02}">
      <dgm:prSet/>
      <dgm:spPr/>
      <dgm:t>
        <a:bodyPr/>
        <a:lstStyle/>
        <a:p>
          <a:endParaRPr lang="en-US"/>
        </a:p>
      </dgm:t>
    </dgm:pt>
    <dgm:pt modelId="{C7EB9468-D3E4-4801-A083-0E4EC5B13663}" type="pres">
      <dgm:prSet presAssocID="{61B93804-350C-48E9-A494-89EC60591D6D}" presName="linear" presStyleCnt="0">
        <dgm:presLayoutVars>
          <dgm:animLvl val="lvl"/>
          <dgm:resizeHandles val="exact"/>
        </dgm:presLayoutVars>
      </dgm:prSet>
      <dgm:spPr/>
    </dgm:pt>
    <dgm:pt modelId="{6D04B420-A2FB-4899-B346-7B0CC81F2063}" type="pres">
      <dgm:prSet presAssocID="{84CD84C3-CD55-460B-B7D9-785E18FB8A3B}" presName="parentText" presStyleLbl="node1" presStyleIdx="0" presStyleCnt="2">
        <dgm:presLayoutVars>
          <dgm:chMax val="0"/>
          <dgm:bulletEnabled val="1"/>
        </dgm:presLayoutVars>
      </dgm:prSet>
      <dgm:spPr/>
    </dgm:pt>
    <dgm:pt modelId="{709C313C-26DA-4C39-9A95-F16F1868C282}" type="pres">
      <dgm:prSet presAssocID="{84CD84C3-CD55-460B-B7D9-785E18FB8A3B}" presName="childText" presStyleLbl="revTx" presStyleIdx="0" presStyleCnt="1">
        <dgm:presLayoutVars>
          <dgm:bulletEnabled val="1"/>
        </dgm:presLayoutVars>
      </dgm:prSet>
      <dgm:spPr/>
    </dgm:pt>
    <dgm:pt modelId="{262EF1EF-9BF5-462D-B537-F711DAAFE324}" type="pres">
      <dgm:prSet presAssocID="{A23B9DA9-EF90-4C8A-967A-8F732CF45975}" presName="parentText" presStyleLbl="node1" presStyleIdx="1" presStyleCnt="2">
        <dgm:presLayoutVars>
          <dgm:chMax val="0"/>
          <dgm:bulletEnabled val="1"/>
        </dgm:presLayoutVars>
      </dgm:prSet>
      <dgm:spPr/>
    </dgm:pt>
  </dgm:ptLst>
  <dgm:cxnLst>
    <dgm:cxn modelId="{934EE414-71E1-493C-83CA-7703F8E5B882}" srcId="{61B93804-350C-48E9-A494-89EC60591D6D}" destId="{84CD84C3-CD55-460B-B7D9-785E18FB8A3B}" srcOrd="0" destOrd="0" parTransId="{A79180D9-2082-469A-91AE-04C6CD7969CC}" sibTransId="{58462F97-5215-45D4-81E9-F1BB9BFCBF9D}"/>
    <dgm:cxn modelId="{F9286D22-8866-46EA-B789-06C2E931DD02}" srcId="{61B93804-350C-48E9-A494-89EC60591D6D}" destId="{A23B9DA9-EF90-4C8A-967A-8F732CF45975}" srcOrd="1" destOrd="0" parTransId="{69890CB5-CA49-4DEB-84B5-0791DE969D57}" sibTransId="{5C92962B-D980-44A8-A1D6-5E94B130EFD0}"/>
    <dgm:cxn modelId="{7DA08A62-FA41-49AA-8613-3AE929E6DF31}" type="presOf" srcId="{61B93804-350C-48E9-A494-89EC60591D6D}" destId="{C7EB9468-D3E4-4801-A083-0E4EC5B13663}" srcOrd="0" destOrd="0" presId="urn:microsoft.com/office/officeart/2005/8/layout/vList2"/>
    <dgm:cxn modelId="{93CB2964-0C95-4C1D-9E32-4DDEFFC8BA31}" srcId="{84CD84C3-CD55-460B-B7D9-785E18FB8A3B}" destId="{10CD27F6-6FE5-42D1-827B-9CFE8FDA1682}" srcOrd="0" destOrd="0" parTransId="{F556A948-3D30-46FD-A676-C7955123B5A8}" sibTransId="{38C1F0AD-9E28-447F-A665-0196F7A67BF7}"/>
    <dgm:cxn modelId="{15C92A73-5E38-4BD2-BFF8-0DCE128B74F6}" type="presOf" srcId="{84CD84C3-CD55-460B-B7D9-785E18FB8A3B}" destId="{6D04B420-A2FB-4899-B346-7B0CC81F2063}" srcOrd="0" destOrd="0" presId="urn:microsoft.com/office/officeart/2005/8/layout/vList2"/>
    <dgm:cxn modelId="{DF45CC90-6DE0-457C-AB6C-D5A7463FE00A}" type="presOf" srcId="{A23B9DA9-EF90-4C8A-967A-8F732CF45975}" destId="{262EF1EF-9BF5-462D-B537-F711DAAFE324}" srcOrd="0" destOrd="0" presId="urn:microsoft.com/office/officeart/2005/8/layout/vList2"/>
    <dgm:cxn modelId="{FC6AA6A4-5C18-4225-A2ED-F2CFD783313F}" type="presOf" srcId="{10CD27F6-6FE5-42D1-827B-9CFE8FDA1682}" destId="{709C313C-26DA-4C39-9A95-F16F1868C282}" srcOrd="0" destOrd="0" presId="urn:microsoft.com/office/officeart/2005/8/layout/vList2"/>
    <dgm:cxn modelId="{D30B3AA8-0853-4BFC-801B-626715A0BDDF}" type="presParOf" srcId="{C7EB9468-D3E4-4801-A083-0E4EC5B13663}" destId="{6D04B420-A2FB-4899-B346-7B0CC81F2063}" srcOrd="0" destOrd="0" presId="urn:microsoft.com/office/officeart/2005/8/layout/vList2"/>
    <dgm:cxn modelId="{9320536B-BCF0-4C18-A667-ECE61C8DAFB7}" type="presParOf" srcId="{C7EB9468-D3E4-4801-A083-0E4EC5B13663}" destId="{709C313C-26DA-4C39-9A95-F16F1868C282}" srcOrd="1" destOrd="0" presId="urn:microsoft.com/office/officeart/2005/8/layout/vList2"/>
    <dgm:cxn modelId="{A5884E1E-7524-47F9-8D31-962984BDE911}" type="presParOf" srcId="{C7EB9468-D3E4-4801-A083-0E4EC5B13663}" destId="{262EF1EF-9BF5-462D-B537-F711DAAFE32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sp="http://schemas.microsoft.com/office/drawing/2008/diagram" xmlns:dgm="http://schemas.openxmlformats.org/drawingml/2006/diagram" xmlns:a="http://schemas.openxmlformats.org/drawingml/2006/main">
  <dgm:ptLst>
    <dgm:pt modelId="{AF15DCA8-3175-4C02-A396-47F84E69A5A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3A3F0C9-47B3-42CB-ACF5-10EC0FAD5104}">
      <dgm:prSet/>
      <dgm:spPr/>
      <dgm:t>
        <a:bodyPr/>
        <a:lstStyle/>
        <a:p>
          <a:r>
            <a:rPr lang="en-US" b="0" i="0"/>
            <a:t>M.G.L. c. 168E s 6 – builds on TIX obligations</a:t>
          </a:r>
          <a:endParaRPr lang="en-US"/>
        </a:p>
      </dgm:t>
    </dgm:pt>
    <dgm:pt modelId="{FD4B480E-C91B-4668-90F7-3A57A450929E}" type="parTrans" cxnId="{E790914D-2860-4D24-90F4-B0D453C6F0FA}">
      <dgm:prSet/>
      <dgm:spPr/>
      <dgm:t>
        <a:bodyPr/>
        <a:lstStyle/>
        <a:p>
          <a:endParaRPr lang="en-US"/>
        </a:p>
      </dgm:t>
    </dgm:pt>
    <dgm:pt modelId="{DE2CA02F-9924-42AE-8930-BD2119EFDE0C}" type="sibTrans" cxnId="{E790914D-2860-4D24-90F4-B0D453C6F0FA}">
      <dgm:prSet/>
      <dgm:spPr/>
      <dgm:t>
        <a:bodyPr/>
        <a:lstStyle/>
        <a:p>
          <a:endParaRPr lang="en-US"/>
        </a:p>
      </dgm:t>
    </dgm:pt>
    <dgm:pt modelId="{18F7912F-2F23-4776-9428-7BABC83CD754}">
      <dgm:prSet/>
      <dgm:spPr/>
      <dgm:t>
        <a:bodyPr/>
        <a:lstStyle/>
        <a:p>
          <a:pPr>
            <a:buClr>
              <a:schemeClr val="tx1"/>
            </a:buClr>
            <a:buFont typeface="Courier New" panose="02070309020205020404" pitchFamily="49" charset="0"/>
            <a:buChar char="o"/>
          </a:pPr>
          <a:r>
            <a:rPr lang="en-US" b="1" i="0" u="none" dirty="0"/>
            <a:t>“</a:t>
          </a:r>
          <a:r>
            <a:rPr lang="en-US" b="1" i="0" u="sng" dirty="0"/>
            <a:t>Sexual misconduct</a:t>
          </a:r>
          <a:r>
            <a:rPr lang="en-US" b="1" i="0" u="none" dirty="0"/>
            <a:t>”</a:t>
          </a:r>
          <a:r>
            <a:rPr lang="en-US" b="0" i="0" dirty="0"/>
            <a:t> – sexual violence, dating or domestic violence, gender-based violence, violence based on gender identity or sexual orientation, sexual assault, sexual harassment or stalking</a:t>
          </a:r>
          <a:endParaRPr lang="en-US" dirty="0"/>
        </a:p>
      </dgm:t>
    </dgm:pt>
    <dgm:pt modelId="{58DD1266-1E3F-4360-BD8F-2A1C50388AC2}" type="parTrans" cxnId="{89BD4E4A-DC13-4D9B-B56C-255B0FD88C8E}">
      <dgm:prSet/>
      <dgm:spPr/>
      <dgm:t>
        <a:bodyPr/>
        <a:lstStyle/>
        <a:p>
          <a:endParaRPr lang="en-US"/>
        </a:p>
      </dgm:t>
    </dgm:pt>
    <dgm:pt modelId="{0ACF3C8A-0A1D-42BD-A84A-6793F36EFCAA}" type="sibTrans" cxnId="{89BD4E4A-DC13-4D9B-B56C-255B0FD88C8E}">
      <dgm:prSet/>
      <dgm:spPr/>
      <dgm:t>
        <a:bodyPr/>
        <a:lstStyle/>
        <a:p>
          <a:endParaRPr lang="en-US"/>
        </a:p>
      </dgm:t>
    </dgm:pt>
    <dgm:pt modelId="{0865B37A-81B9-4298-A9CE-BC5B97DEA4F5}">
      <dgm:prSet/>
      <dgm:spPr/>
      <dgm:t>
        <a:bodyPr/>
        <a:lstStyle/>
        <a:p>
          <a:pPr>
            <a:buClr>
              <a:schemeClr val="tx1"/>
            </a:buClr>
            <a:buFont typeface="Courier New" panose="02070309020205020404" pitchFamily="49" charset="0"/>
            <a:buChar char="o"/>
          </a:pPr>
          <a:r>
            <a:rPr lang="en-US" b="0" i="0" dirty="0"/>
            <a:t>Applies </a:t>
          </a:r>
          <a:r>
            <a:rPr lang="en-US" b="1" i="0" dirty="0"/>
            <a:t>regardless</a:t>
          </a:r>
          <a:r>
            <a:rPr lang="en-US" b="0" i="0" dirty="0"/>
            <a:t> of where the incident occurred</a:t>
          </a:r>
          <a:endParaRPr lang="en-US" dirty="0"/>
        </a:p>
      </dgm:t>
    </dgm:pt>
    <dgm:pt modelId="{B3BEA621-B3EF-4FD1-A060-B050C59AEAC1}" type="parTrans" cxnId="{14821B27-50D3-4C86-808E-D91AB855839F}">
      <dgm:prSet/>
      <dgm:spPr/>
      <dgm:t>
        <a:bodyPr/>
        <a:lstStyle/>
        <a:p>
          <a:endParaRPr lang="en-US"/>
        </a:p>
      </dgm:t>
    </dgm:pt>
    <dgm:pt modelId="{696FE4FA-CA74-43FD-8260-F0DE3E2B5A17}" type="sibTrans" cxnId="{14821B27-50D3-4C86-808E-D91AB855839F}">
      <dgm:prSet/>
      <dgm:spPr/>
      <dgm:t>
        <a:bodyPr/>
        <a:lstStyle/>
        <a:p>
          <a:endParaRPr lang="en-US"/>
        </a:p>
      </dgm:t>
    </dgm:pt>
    <dgm:pt modelId="{93EFEB72-E2D6-4E29-BF1C-D10AEADA70C8}">
      <dgm:prSet/>
      <dgm:spPr/>
      <dgm:t>
        <a:bodyPr/>
        <a:lstStyle/>
        <a:p>
          <a:pPr>
            <a:buClr>
              <a:schemeClr val="tx1"/>
            </a:buClr>
            <a:buFont typeface="Courier New" panose="02070309020205020404" pitchFamily="49" charset="0"/>
            <a:buChar char="o"/>
          </a:pPr>
          <a:r>
            <a:rPr lang="en-US" b="0" i="0" dirty="0"/>
            <a:t>Coordination with Complainant and law enforcement</a:t>
          </a:r>
          <a:endParaRPr lang="en-US" dirty="0"/>
        </a:p>
      </dgm:t>
    </dgm:pt>
    <dgm:pt modelId="{F2335ED1-5164-463D-9F83-3E6FA1975DC2}" type="parTrans" cxnId="{33C0D7E6-A186-41B6-BD2F-FE9A00070BD8}">
      <dgm:prSet/>
      <dgm:spPr/>
      <dgm:t>
        <a:bodyPr/>
        <a:lstStyle/>
        <a:p>
          <a:endParaRPr lang="en-US"/>
        </a:p>
      </dgm:t>
    </dgm:pt>
    <dgm:pt modelId="{4CFB03DB-DB87-4B32-9E80-A4DE3DEF6EDF}" type="sibTrans" cxnId="{33C0D7E6-A186-41B6-BD2F-FE9A00070BD8}">
      <dgm:prSet/>
      <dgm:spPr/>
      <dgm:t>
        <a:bodyPr/>
        <a:lstStyle/>
        <a:p>
          <a:endParaRPr lang="en-US"/>
        </a:p>
      </dgm:t>
    </dgm:pt>
    <dgm:pt modelId="{F602AA12-8C68-4231-8C6D-A3F1AE4B9188}">
      <dgm:prSet/>
      <dgm:spPr/>
      <dgm:t>
        <a:bodyPr/>
        <a:lstStyle/>
        <a:p>
          <a:pPr>
            <a:buClr>
              <a:schemeClr val="tx1"/>
            </a:buClr>
            <a:buFont typeface="Courier New" panose="02070309020205020404" pitchFamily="49" charset="0"/>
            <a:buChar char="o"/>
          </a:pPr>
          <a:r>
            <a:rPr lang="en-US" b="0" i="0" dirty="0"/>
            <a:t>Adjudication process </a:t>
          </a:r>
          <a:r>
            <a:rPr lang="en-US" b="0" i="0" u="sng" dirty="0"/>
            <a:t>must</a:t>
          </a:r>
          <a:r>
            <a:rPr lang="en-US" b="0" i="0" dirty="0"/>
            <a:t> include equal access to evidence, advisors, appeal</a:t>
          </a:r>
          <a:endParaRPr lang="en-US" dirty="0"/>
        </a:p>
      </dgm:t>
    </dgm:pt>
    <dgm:pt modelId="{A1720D05-00BC-4DAC-88F3-B882ED49870E}" type="parTrans" cxnId="{4CFFDB9B-BB70-4621-92DF-2C574FD9D2C9}">
      <dgm:prSet/>
      <dgm:spPr/>
      <dgm:t>
        <a:bodyPr/>
        <a:lstStyle/>
        <a:p>
          <a:endParaRPr lang="en-US"/>
        </a:p>
      </dgm:t>
    </dgm:pt>
    <dgm:pt modelId="{A0D27214-B653-47AC-BC85-BFEF61F46C8C}" type="sibTrans" cxnId="{4CFFDB9B-BB70-4621-92DF-2C574FD9D2C9}">
      <dgm:prSet/>
      <dgm:spPr/>
      <dgm:t>
        <a:bodyPr/>
        <a:lstStyle/>
        <a:p>
          <a:endParaRPr lang="en-US"/>
        </a:p>
      </dgm:t>
    </dgm:pt>
    <dgm:pt modelId="{89D2865A-4BDE-4BE2-BBB2-A90D5D477803}">
      <dgm:prSet/>
      <dgm:spPr/>
      <dgm:t>
        <a:bodyPr/>
        <a:lstStyle/>
        <a:p>
          <a:pPr>
            <a:buClr>
              <a:schemeClr val="tx1"/>
            </a:buClr>
            <a:buFont typeface="Courier New" panose="02070309020205020404" pitchFamily="49" charset="0"/>
            <a:buChar char="o"/>
          </a:pPr>
          <a:r>
            <a:rPr lang="en-US" b="0" i="0" dirty="0"/>
            <a:t>Trained confidential resource providers to support Complainants and Respondents</a:t>
          </a:r>
          <a:endParaRPr lang="en-US" dirty="0"/>
        </a:p>
      </dgm:t>
    </dgm:pt>
    <dgm:pt modelId="{F9F62593-B860-4E2C-94E8-23A28A916762}" type="parTrans" cxnId="{FBA50C62-1A11-4EA4-A65C-188B6EAB1B73}">
      <dgm:prSet/>
      <dgm:spPr/>
      <dgm:t>
        <a:bodyPr/>
        <a:lstStyle/>
        <a:p>
          <a:endParaRPr lang="en-US"/>
        </a:p>
      </dgm:t>
    </dgm:pt>
    <dgm:pt modelId="{24BAA766-D967-4CFF-843B-5AFF1831D797}" type="sibTrans" cxnId="{FBA50C62-1A11-4EA4-A65C-188B6EAB1B73}">
      <dgm:prSet/>
      <dgm:spPr/>
      <dgm:t>
        <a:bodyPr/>
        <a:lstStyle/>
        <a:p>
          <a:endParaRPr lang="en-US"/>
        </a:p>
      </dgm:t>
    </dgm:pt>
    <dgm:pt modelId="{A82EA005-013B-47FC-B003-47A901C59A12}">
      <dgm:prSet/>
      <dgm:spPr/>
      <dgm:t>
        <a:bodyPr/>
        <a:lstStyle/>
        <a:p>
          <a:pPr>
            <a:buClr>
              <a:schemeClr val="tx1"/>
            </a:buClr>
            <a:buFont typeface="Courier New" panose="02070309020205020404" pitchFamily="49" charset="0"/>
            <a:buChar char="o"/>
          </a:pPr>
          <a:r>
            <a:rPr lang="en-US" b="0" i="0" dirty="0"/>
            <a:t>MOU with police and, if not available on campus, crisis centers for sexual assault and/or DV</a:t>
          </a:r>
          <a:endParaRPr lang="en-US" dirty="0"/>
        </a:p>
      </dgm:t>
    </dgm:pt>
    <dgm:pt modelId="{87D4E0F8-9950-4A18-AF7C-A9F9B81B312A}" type="parTrans" cxnId="{BCF2CF1F-4E4D-4AE3-8069-23E30BB7E486}">
      <dgm:prSet/>
      <dgm:spPr/>
      <dgm:t>
        <a:bodyPr/>
        <a:lstStyle/>
        <a:p>
          <a:endParaRPr lang="en-US"/>
        </a:p>
      </dgm:t>
    </dgm:pt>
    <dgm:pt modelId="{2F3E0737-5A7F-43E1-AF7C-74AECFAC243A}" type="sibTrans" cxnId="{BCF2CF1F-4E4D-4AE3-8069-23E30BB7E486}">
      <dgm:prSet/>
      <dgm:spPr/>
      <dgm:t>
        <a:bodyPr/>
        <a:lstStyle/>
        <a:p>
          <a:endParaRPr lang="en-US"/>
        </a:p>
      </dgm:t>
    </dgm:pt>
    <dgm:pt modelId="{4BF4A6BD-2A3F-4E4C-8B2B-42E91BD6BAC0}" type="pres">
      <dgm:prSet presAssocID="{AF15DCA8-3175-4C02-A396-47F84E69A5A0}" presName="linear" presStyleCnt="0">
        <dgm:presLayoutVars>
          <dgm:animLvl val="lvl"/>
          <dgm:resizeHandles val="exact"/>
        </dgm:presLayoutVars>
      </dgm:prSet>
      <dgm:spPr/>
    </dgm:pt>
    <dgm:pt modelId="{4E2C93A3-D93D-4F30-AA50-FE411BC45DC8}" type="pres">
      <dgm:prSet presAssocID="{F3A3F0C9-47B3-42CB-ACF5-10EC0FAD5104}" presName="parentText" presStyleLbl="node1" presStyleIdx="0" presStyleCnt="1">
        <dgm:presLayoutVars>
          <dgm:chMax val="0"/>
          <dgm:bulletEnabled val="1"/>
        </dgm:presLayoutVars>
      </dgm:prSet>
      <dgm:spPr/>
    </dgm:pt>
    <dgm:pt modelId="{FEDB4F46-7056-4D65-8981-791A77181BE3}" type="pres">
      <dgm:prSet presAssocID="{F3A3F0C9-47B3-42CB-ACF5-10EC0FAD5104}" presName="childText" presStyleLbl="revTx" presStyleIdx="0" presStyleCnt="1">
        <dgm:presLayoutVars>
          <dgm:bulletEnabled val="1"/>
        </dgm:presLayoutVars>
      </dgm:prSet>
      <dgm:spPr/>
    </dgm:pt>
  </dgm:ptLst>
  <dgm:cxnLst>
    <dgm:cxn modelId="{4D89090F-6A25-41DB-AE14-68462CFA6AFB}" type="presOf" srcId="{0865B37A-81B9-4298-A9CE-BC5B97DEA4F5}" destId="{FEDB4F46-7056-4D65-8981-791A77181BE3}" srcOrd="0" destOrd="1" presId="urn:microsoft.com/office/officeart/2005/8/layout/vList2"/>
    <dgm:cxn modelId="{3361D71D-10A7-43EC-B355-B99D24176F2F}" type="presOf" srcId="{F3A3F0C9-47B3-42CB-ACF5-10EC0FAD5104}" destId="{4E2C93A3-D93D-4F30-AA50-FE411BC45DC8}" srcOrd="0" destOrd="0" presId="urn:microsoft.com/office/officeart/2005/8/layout/vList2"/>
    <dgm:cxn modelId="{BCF2CF1F-4E4D-4AE3-8069-23E30BB7E486}" srcId="{F3A3F0C9-47B3-42CB-ACF5-10EC0FAD5104}" destId="{A82EA005-013B-47FC-B003-47A901C59A12}" srcOrd="5" destOrd="0" parTransId="{87D4E0F8-9950-4A18-AF7C-A9F9B81B312A}" sibTransId="{2F3E0737-5A7F-43E1-AF7C-74AECFAC243A}"/>
    <dgm:cxn modelId="{E394AD20-4DD3-4F64-815A-CC090ECF154C}" type="presOf" srcId="{89D2865A-4BDE-4BE2-BBB2-A90D5D477803}" destId="{FEDB4F46-7056-4D65-8981-791A77181BE3}" srcOrd="0" destOrd="4" presId="urn:microsoft.com/office/officeart/2005/8/layout/vList2"/>
    <dgm:cxn modelId="{7861D821-991E-4B38-A713-9D84C05F849A}" type="presOf" srcId="{AF15DCA8-3175-4C02-A396-47F84E69A5A0}" destId="{4BF4A6BD-2A3F-4E4C-8B2B-42E91BD6BAC0}" srcOrd="0" destOrd="0" presId="urn:microsoft.com/office/officeart/2005/8/layout/vList2"/>
    <dgm:cxn modelId="{14821B27-50D3-4C86-808E-D91AB855839F}" srcId="{F3A3F0C9-47B3-42CB-ACF5-10EC0FAD5104}" destId="{0865B37A-81B9-4298-A9CE-BC5B97DEA4F5}" srcOrd="1" destOrd="0" parTransId="{B3BEA621-B3EF-4FD1-A060-B050C59AEAC1}" sibTransId="{696FE4FA-CA74-43FD-8260-F0DE3E2B5A17}"/>
    <dgm:cxn modelId="{FBA50C62-1A11-4EA4-A65C-188B6EAB1B73}" srcId="{F3A3F0C9-47B3-42CB-ACF5-10EC0FAD5104}" destId="{89D2865A-4BDE-4BE2-BBB2-A90D5D477803}" srcOrd="4" destOrd="0" parTransId="{F9F62593-B860-4E2C-94E8-23A28A916762}" sibTransId="{24BAA766-D967-4CFF-843B-5AFF1831D797}"/>
    <dgm:cxn modelId="{89BD4E4A-DC13-4D9B-B56C-255B0FD88C8E}" srcId="{F3A3F0C9-47B3-42CB-ACF5-10EC0FAD5104}" destId="{18F7912F-2F23-4776-9428-7BABC83CD754}" srcOrd="0" destOrd="0" parTransId="{58DD1266-1E3F-4360-BD8F-2A1C50388AC2}" sibTransId="{0ACF3C8A-0A1D-42BD-A84A-6793F36EFCAA}"/>
    <dgm:cxn modelId="{E790914D-2860-4D24-90F4-B0D453C6F0FA}" srcId="{AF15DCA8-3175-4C02-A396-47F84E69A5A0}" destId="{F3A3F0C9-47B3-42CB-ACF5-10EC0FAD5104}" srcOrd="0" destOrd="0" parTransId="{FD4B480E-C91B-4668-90F7-3A57A450929E}" sibTransId="{DE2CA02F-9924-42AE-8930-BD2119EFDE0C}"/>
    <dgm:cxn modelId="{C5583A5A-5B2F-4060-8C0D-EEDC40765767}" type="presOf" srcId="{93EFEB72-E2D6-4E29-BF1C-D10AEADA70C8}" destId="{FEDB4F46-7056-4D65-8981-791A77181BE3}" srcOrd="0" destOrd="2" presId="urn:microsoft.com/office/officeart/2005/8/layout/vList2"/>
    <dgm:cxn modelId="{4CFFDB9B-BB70-4621-92DF-2C574FD9D2C9}" srcId="{F3A3F0C9-47B3-42CB-ACF5-10EC0FAD5104}" destId="{F602AA12-8C68-4231-8C6D-A3F1AE4B9188}" srcOrd="3" destOrd="0" parTransId="{A1720D05-00BC-4DAC-88F3-B882ED49870E}" sibTransId="{A0D27214-B653-47AC-BC85-BFEF61F46C8C}"/>
    <dgm:cxn modelId="{A1AE13AF-DB79-4A58-B85E-FB298B28236F}" type="presOf" srcId="{18F7912F-2F23-4776-9428-7BABC83CD754}" destId="{FEDB4F46-7056-4D65-8981-791A77181BE3}" srcOrd="0" destOrd="0" presId="urn:microsoft.com/office/officeart/2005/8/layout/vList2"/>
    <dgm:cxn modelId="{14B243C9-856B-4F9C-A649-95DDEA639F76}" type="presOf" srcId="{A82EA005-013B-47FC-B003-47A901C59A12}" destId="{FEDB4F46-7056-4D65-8981-791A77181BE3}" srcOrd="0" destOrd="5" presId="urn:microsoft.com/office/officeart/2005/8/layout/vList2"/>
    <dgm:cxn modelId="{33C0D7E6-A186-41B6-BD2F-FE9A00070BD8}" srcId="{F3A3F0C9-47B3-42CB-ACF5-10EC0FAD5104}" destId="{93EFEB72-E2D6-4E29-BF1C-D10AEADA70C8}" srcOrd="2" destOrd="0" parTransId="{F2335ED1-5164-463D-9F83-3E6FA1975DC2}" sibTransId="{4CFB03DB-DB87-4B32-9E80-A4DE3DEF6EDF}"/>
    <dgm:cxn modelId="{720380E7-D2D6-456D-8056-C2E6DE5E27C0}" type="presOf" srcId="{F602AA12-8C68-4231-8C6D-A3F1AE4B9188}" destId="{FEDB4F46-7056-4D65-8981-791A77181BE3}" srcOrd="0" destOrd="3" presId="urn:microsoft.com/office/officeart/2005/8/layout/vList2"/>
    <dgm:cxn modelId="{E6B49489-43C2-48C4-A285-E05E71DD1D78}" type="presParOf" srcId="{4BF4A6BD-2A3F-4E4C-8B2B-42E91BD6BAC0}" destId="{4E2C93A3-D93D-4F30-AA50-FE411BC45DC8}" srcOrd="0" destOrd="0" presId="urn:microsoft.com/office/officeart/2005/8/layout/vList2"/>
    <dgm:cxn modelId="{C3930FC1-C90E-4102-8202-4FF079516C8F}" type="presParOf" srcId="{4BF4A6BD-2A3F-4E4C-8B2B-42E91BD6BAC0}" destId="{FEDB4F46-7056-4D65-8981-791A77181BE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sp="http://schemas.microsoft.com/office/drawing/2008/diagram" xmlns:dgm="http://schemas.openxmlformats.org/drawingml/2006/diagram" xmlns:a="http://schemas.openxmlformats.org/drawingml/2006/main">
  <dgm:ptLst>
    <dgm:pt modelId="{0FE808E0-4AF2-4BB0-91B1-F5FD8BAF753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0B55B61-84A1-4C4E-932F-1585910CECAE}">
      <dgm:prSet/>
      <dgm:spPr/>
      <dgm:t>
        <a:bodyPr/>
        <a:lstStyle/>
        <a:p>
          <a:r>
            <a:rPr lang="en-US" b="0" i="0"/>
            <a:t>You meet with Stacy, a member of SBC who attended the party that Kristy reported. Stacy indicates that she woke up naked and in bed with Charlie at his off-campus apartment. Stacy says that she’s been struggling ever since and wants to talk to someone confidentially about her experience.</a:t>
          </a:r>
          <a:endParaRPr lang="en-US"/>
        </a:p>
      </dgm:t>
    </dgm:pt>
    <dgm:pt modelId="{9D3BBB6C-B7F8-4CB3-9A76-401773A11DBC}" type="parTrans" cxnId="{24005BEC-6A04-49DE-88AF-CFB7B4F1991F}">
      <dgm:prSet/>
      <dgm:spPr/>
      <dgm:t>
        <a:bodyPr/>
        <a:lstStyle/>
        <a:p>
          <a:endParaRPr lang="en-US"/>
        </a:p>
      </dgm:t>
    </dgm:pt>
    <dgm:pt modelId="{858654A1-EB38-4637-9CE5-483BA01D8FB6}" type="sibTrans" cxnId="{24005BEC-6A04-49DE-88AF-CFB7B4F1991F}">
      <dgm:prSet/>
      <dgm:spPr/>
      <dgm:t>
        <a:bodyPr/>
        <a:lstStyle/>
        <a:p>
          <a:endParaRPr lang="en-US"/>
        </a:p>
      </dgm:t>
    </dgm:pt>
    <dgm:pt modelId="{CB3E781E-7628-4E28-9B2D-B17FC13B9AE4}" type="pres">
      <dgm:prSet presAssocID="{0FE808E0-4AF2-4BB0-91B1-F5FD8BAF7534}" presName="vert0" presStyleCnt="0">
        <dgm:presLayoutVars>
          <dgm:dir/>
          <dgm:animOne val="branch"/>
          <dgm:animLvl val="lvl"/>
        </dgm:presLayoutVars>
      </dgm:prSet>
      <dgm:spPr/>
    </dgm:pt>
    <dgm:pt modelId="{95515C09-F316-4608-AD0C-DAC6A38A1C4D}" type="pres">
      <dgm:prSet presAssocID="{90B55B61-84A1-4C4E-932F-1585910CECAE}" presName="thickLine" presStyleLbl="alignNode1" presStyleIdx="0" presStyleCnt="1"/>
      <dgm:spPr/>
    </dgm:pt>
    <dgm:pt modelId="{230771F6-118A-4917-8709-7EC3DEFE00C3}" type="pres">
      <dgm:prSet presAssocID="{90B55B61-84A1-4C4E-932F-1585910CECAE}" presName="horz1" presStyleCnt="0"/>
      <dgm:spPr/>
    </dgm:pt>
    <dgm:pt modelId="{66D2E5C0-C4A6-427B-AC50-8C4881E82B45}" type="pres">
      <dgm:prSet presAssocID="{90B55B61-84A1-4C4E-932F-1585910CECAE}" presName="tx1" presStyleLbl="revTx" presStyleIdx="0" presStyleCnt="1"/>
      <dgm:spPr/>
    </dgm:pt>
    <dgm:pt modelId="{704EF4AE-8129-45A8-ACAC-F7A2369EDDB4}" type="pres">
      <dgm:prSet presAssocID="{90B55B61-84A1-4C4E-932F-1585910CECAE}" presName="vert1" presStyleCnt="0"/>
      <dgm:spPr/>
    </dgm:pt>
  </dgm:ptLst>
  <dgm:cxnLst>
    <dgm:cxn modelId="{7D9FD02A-D22E-42AB-8CA7-15B89449B5E2}" type="presOf" srcId="{90B55B61-84A1-4C4E-932F-1585910CECAE}" destId="{66D2E5C0-C4A6-427B-AC50-8C4881E82B45}" srcOrd="0" destOrd="0" presId="urn:microsoft.com/office/officeart/2008/layout/LinedList"/>
    <dgm:cxn modelId="{290F0892-7C8C-46FB-B31F-02340125EE8B}" type="presOf" srcId="{0FE808E0-4AF2-4BB0-91B1-F5FD8BAF7534}" destId="{CB3E781E-7628-4E28-9B2D-B17FC13B9AE4}" srcOrd="0" destOrd="0" presId="urn:microsoft.com/office/officeart/2008/layout/LinedList"/>
    <dgm:cxn modelId="{24005BEC-6A04-49DE-88AF-CFB7B4F1991F}" srcId="{0FE808E0-4AF2-4BB0-91B1-F5FD8BAF7534}" destId="{90B55B61-84A1-4C4E-932F-1585910CECAE}" srcOrd="0" destOrd="0" parTransId="{9D3BBB6C-B7F8-4CB3-9A76-401773A11DBC}" sibTransId="{858654A1-EB38-4637-9CE5-483BA01D8FB6}"/>
    <dgm:cxn modelId="{1933D591-E162-4F51-9C91-768033901DF7}" type="presParOf" srcId="{CB3E781E-7628-4E28-9B2D-B17FC13B9AE4}" destId="{95515C09-F316-4608-AD0C-DAC6A38A1C4D}" srcOrd="0" destOrd="0" presId="urn:microsoft.com/office/officeart/2008/layout/LinedList"/>
    <dgm:cxn modelId="{C82F0B0B-FE05-43DD-95E5-A6C114AE925C}" type="presParOf" srcId="{CB3E781E-7628-4E28-9B2D-B17FC13B9AE4}" destId="{230771F6-118A-4917-8709-7EC3DEFE00C3}" srcOrd="1" destOrd="0" presId="urn:microsoft.com/office/officeart/2008/layout/LinedList"/>
    <dgm:cxn modelId="{F40C24BC-AEB9-4D97-A4C7-9CBF97B3AB4A}" type="presParOf" srcId="{230771F6-118A-4917-8709-7EC3DEFE00C3}" destId="{66D2E5C0-C4A6-427B-AC50-8C4881E82B45}" srcOrd="0" destOrd="0" presId="urn:microsoft.com/office/officeart/2008/layout/LinedList"/>
    <dgm:cxn modelId="{23D66A35-CBB0-4ED4-AC97-656BEF1262EF}" type="presParOf" srcId="{230771F6-118A-4917-8709-7EC3DEFE00C3}" destId="{704EF4AE-8129-45A8-ACAC-F7A2369EDD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54D79A7A-9715-40E5-88B4-BD4329A7489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4F96810-DA9D-4FE0-B0DD-88052D97D780}">
      <dgm:prSet custT="1"/>
      <dgm:spPr/>
      <dgm:t>
        <a:bodyPr/>
        <a:lstStyle/>
        <a:p>
          <a:r>
            <a:rPr lang="en-US" sz="3600" b="0" i="0" dirty="0"/>
            <a:t>Private rights of action</a:t>
          </a:r>
          <a:endParaRPr lang="en-US" sz="3600" dirty="0"/>
        </a:p>
      </dgm:t>
    </dgm:pt>
    <dgm:pt modelId="{7DDBC197-2BF0-4A2A-A585-44B8335BB7C4}" type="parTrans" cxnId="{F1A1F97B-811D-43FC-AC8E-B2797AB12C37}">
      <dgm:prSet/>
      <dgm:spPr/>
      <dgm:t>
        <a:bodyPr/>
        <a:lstStyle/>
        <a:p>
          <a:endParaRPr lang="en-US"/>
        </a:p>
      </dgm:t>
    </dgm:pt>
    <dgm:pt modelId="{A3F59C53-1F12-4208-A40A-2A9CAA40917D}" type="sibTrans" cxnId="{F1A1F97B-811D-43FC-AC8E-B2797AB12C37}">
      <dgm:prSet/>
      <dgm:spPr/>
      <dgm:t>
        <a:bodyPr/>
        <a:lstStyle/>
        <a:p>
          <a:endParaRPr lang="en-US"/>
        </a:p>
      </dgm:t>
    </dgm:pt>
    <dgm:pt modelId="{5C14DE59-F13A-452F-868F-6B45EDF5A8D5}">
      <dgm:prSet custT="1"/>
      <dgm:spPr/>
      <dgm:t>
        <a:bodyPr/>
        <a:lstStyle/>
        <a:p>
          <a:r>
            <a:rPr lang="en-US" sz="3600" b="0" i="0" dirty="0"/>
            <a:t>Federal agencies</a:t>
          </a:r>
          <a:endParaRPr lang="en-US" sz="3600" dirty="0"/>
        </a:p>
      </dgm:t>
    </dgm:pt>
    <dgm:pt modelId="{EED17B17-D86E-457D-8CC3-E29779D821E8}" type="parTrans" cxnId="{C628576A-7D85-422E-BDF5-F023A16E6EC0}">
      <dgm:prSet/>
      <dgm:spPr/>
      <dgm:t>
        <a:bodyPr/>
        <a:lstStyle/>
        <a:p>
          <a:endParaRPr lang="en-US"/>
        </a:p>
      </dgm:t>
    </dgm:pt>
    <dgm:pt modelId="{14E6E903-C397-4694-8AF4-22BA26469F37}" type="sibTrans" cxnId="{C628576A-7D85-422E-BDF5-F023A16E6EC0}">
      <dgm:prSet/>
      <dgm:spPr/>
      <dgm:t>
        <a:bodyPr/>
        <a:lstStyle/>
        <a:p>
          <a:endParaRPr lang="en-US"/>
        </a:p>
      </dgm:t>
    </dgm:pt>
    <dgm:pt modelId="{49A44EA1-4939-4C84-8CD5-BF74485CB781}">
      <dgm:prSet custT="1"/>
      <dgm:spPr/>
      <dgm:t>
        <a:bodyPr/>
        <a:lstStyle/>
        <a:p>
          <a:pPr>
            <a:buClr>
              <a:schemeClr val="tx1"/>
            </a:buClr>
            <a:buFont typeface="Courier New" panose="02070309020205020404" pitchFamily="49" charset="0"/>
            <a:buChar char="o"/>
          </a:pPr>
          <a:r>
            <a:rPr lang="en-US" sz="2800" b="0" i="0" dirty="0"/>
            <a:t>Department of Education</a:t>
          </a:r>
          <a:endParaRPr lang="en-US" sz="2800" dirty="0"/>
        </a:p>
      </dgm:t>
    </dgm:pt>
    <dgm:pt modelId="{491F04AD-7A99-4F48-B286-74D636D6F542}" type="parTrans" cxnId="{E6E242A7-C890-4199-BCB8-0800AF5272EC}">
      <dgm:prSet/>
      <dgm:spPr/>
      <dgm:t>
        <a:bodyPr/>
        <a:lstStyle/>
        <a:p>
          <a:endParaRPr lang="en-US"/>
        </a:p>
      </dgm:t>
    </dgm:pt>
    <dgm:pt modelId="{5F3112AC-8B02-484F-A7DE-62CDDC8F1FEF}" type="sibTrans" cxnId="{E6E242A7-C890-4199-BCB8-0800AF5272EC}">
      <dgm:prSet/>
      <dgm:spPr/>
      <dgm:t>
        <a:bodyPr/>
        <a:lstStyle/>
        <a:p>
          <a:endParaRPr lang="en-US"/>
        </a:p>
      </dgm:t>
    </dgm:pt>
    <dgm:pt modelId="{F06B0232-DD7F-421E-AEBE-48D6486943B9}">
      <dgm:prSet custT="1"/>
      <dgm:spPr/>
      <dgm:t>
        <a:bodyPr/>
        <a:lstStyle/>
        <a:p>
          <a:pPr>
            <a:buClr>
              <a:schemeClr val="tx1"/>
            </a:buClr>
            <a:buFont typeface="Courier New" panose="02070309020205020404" pitchFamily="49" charset="0"/>
            <a:buChar char="o"/>
          </a:pPr>
          <a:r>
            <a:rPr lang="en-US" sz="2800" b="0" i="0" dirty="0"/>
            <a:t>USDA</a:t>
          </a:r>
          <a:endParaRPr lang="en-US" sz="2800" dirty="0"/>
        </a:p>
      </dgm:t>
    </dgm:pt>
    <dgm:pt modelId="{4F2F44C6-0820-4CE2-B9F4-AAF0C263709E}" type="parTrans" cxnId="{AAC13EC1-92B7-4A7F-BF0E-508EC90D9AC7}">
      <dgm:prSet/>
      <dgm:spPr/>
      <dgm:t>
        <a:bodyPr/>
        <a:lstStyle/>
        <a:p>
          <a:endParaRPr lang="en-US"/>
        </a:p>
      </dgm:t>
    </dgm:pt>
    <dgm:pt modelId="{E33768FA-8CB6-4D82-84B4-469C7862BDD4}" type="sibTrans" cxnId="{AAC13EC1-92B7-4A7F-BF0E-508EC90D9AC7}">
      <dgm:prSet/>
      <dgm:spPr/>
      <dgm:t>
        <a:bodyPr/>
        <a:lstStyle/>
        <a:p>
          <a:endParaRPr lang="en-US"/>
        </a:p>
      </dgm:t>
    </dgm:pt>
    <dgm:pt modelId="{69B41B5C-765D-4AE6-B5ED-FC47B00003FC}">
      <dgm:prSet custT="1"/>
      <dgm:spPr/>
      <dgm:t>
        <a:bodyPr/>
        <a:lstStyle/>
        <a:p>
          <a:pPr>
            <a:buClr>
              <a:schemeClr val="tx1"/>
            </a:buClr>
            <a:buFont typeface="Courier New" panose="02070309020205020404" pitchFamily="49" charset="0"/>
            <a:buChar char="o"/>
          </a:pPr>
          <a:r>
            <a:rPr lang="en-US" sz="2800" b="0" i="0" dirty="0"/>
            <a:t>Department of Health and Human Services</a:t>
          </a:r>
          <a:endParaRPr lang="en-US" sz="2800" dirty="0"/>
        </a:p>
      </dgm:t>
    </dgm:pt>
    <dgm:pt modelId="{0CDCDB1F-FD1B-4ACB-93A0-ED26FCE1A90D}" type="parTrans" cxnId="{EB47F094-CF1D-4F6A-A338-2C7B3719C545}">
      <dgm:prSet/>
      <dgm:spPr/>
      <dgm:t>
        <a:bodyPr/>
        <a:lstStyle/>
        <a:p>
          <a:endParaRPr lang="en-US"/>
        </a:p>
      </dgm:t>
    </dgm:pt>
    <dgm:pt modelId="{E4082CC6-F9F8-4DB5-874A-092B4683C6BD}" type="sibTrans" cxnId="{EB47F094-CF1D-4F6A-A338-2C7B3719C545}">
      <dgm:prSet/>
      <dgm:spPr/>
      <dgm:t>
        <a:bodyPr/>
        <a:lstStyle/>
        <a:p>
          <a:endParaRPr lang="en-US"/>
        </a:p>
      </dgm:t>
    </dgm:pt>
    <dgm:pt modelId="{D576D837-803C-409B-819E-A7D22F0AD571}">
      <dgm:prSet custT="1"/>
      <dgm:spPr/>
      <dgm:t>
        <a:bodyPr/>
        <a:lstStyle/>
        <a:p>
          <a:pPr>
            <a:buClr>
              <a:schemeClr val="tx1"/>
            </a:buClr>
            <a:buFont typeface="Courier New" panose="02070309020205020404" pitchFamily="49" charset="0"/>
            <a:buChar char="o"/>
          </a:pPr>
          <a:r>
            <a:rPr lang="en-US" sz="2800" b="0" i="0" dirty="0"/>
            <a:t>Department of Justice</a:t>
          </a:r>
          <a:endParaRPr lang="en-US" sz="2800" dirty="0"/>
        </a:p>
      </dgm:t>
    </dgm:pt>
    <dgm:pt modelId="{92DFAA6E-8CA3-4FAE-8FD8-A96B2A4856A6}" type="parTrans" cxnId="{D68BF236-C3B5-45CF-AB6D-41D50C96DEC9}">
      <dgm:prSet/>
      <dgm:spPr/>
      <dgm:t>
        <a:bodyPr/>
        <a:lstStyle/>
        <a:p>
          <a:endParaRPr lang="en-US"/>
        </a:p>
      </dgm:t>
    </dgm:pt>
    <dgm:pt modelId="{40AD1DDC-01D3-4519-B1E3-7903EAFBE652}" type="sibTrans" cxnId="{D68BF236-C3B5-45CF-AB6D-41D50C96DEC9}">
      <dgm:prSet/>
      <dgm:spPr/>
      <dgm:t>
        <a:bodyPr/>
        <a:lstStyle/>
        <a:p>
          <a:endParaRPr lang="en-US"/>
        </a:p>
      </dgm:t>
    </dgm:pt>
    <dgm:pt modelId="{5A5E48DA-4CE0-4647-9F2D-3C408BEA9A1C}" type="pres">
      <dgm:prSet presAssocID="{54D79A7A-9715-40E5-88B4-BD4329A74899}" presName="linear" presStyleCnt="0">
        <dgm:presLayoutVars>
          <dgm:animLvl val="lvl"/>
          <dgm:resizeHandles val="exact"/>
        </dgm:presLayoutVars>
      </dgm:prSet>
      <dgm:spPr/>
    </dgm:pt>
    <dgm:pt modelId="{8142A00E-38E5-4F6A-B47E-B063090F0AC5}" type="pres">
      <dgm:prSet presAssocID="{24F96810-DA9D-4FE0-B0DD-88052D97D780}" presName="parentText" presStyleLbl="node1" presStyleIdx="0" presStyleCnt="2">
        <dgm:presLayoutVars>
          <dgm:chMax val="0"/>
          <dgm:bulletEnabled val="1"/>
        </dgm:presLayoutVars>
      </dgm:prSet>
      <dgm:spPr/>
    </dgm:pt>
    <dgm:pt modelId="{69029FCD-CC8C-4355-B86E-DB35DD303DF0}" type="pres">
      <dgm:prSet presAssocID="{A3F59C53-1F12-4208-A40A-2A9CAA40917D}" presName="spacer" presStyleCnt="0"/>
      <dgm:spPr/>
    </dgm:pt>
    <dgm:pt modelId="{06A6712F-9D38-4F68-A42E-D358225E646A}" type="pres">
      <dgm:prSet presAssocID="{5C14DE59-F13A-452F-868F-6B45EDF5A8D5}" presName="parentText" presStyleLbl="node1" presStyleIdx="1" presStyleCnt="2">
        <dgm:presLayoutVars>
          <dgm:chMax val="0"/>
          <dgm:bulletEnabled val="1"/>
        </dgm:presLayoutVars>
      </dgm:prSet>
      <dgm:spPr/>
    </dgm:pt>
    <dgm:pt modelId="{A812A16B-26B8-437C-ACC1-6707329D99F8}" type="pres">
      <dgm:prSet presAssocID="{5C14DE59-F13A-452F-868F-6B45EDF5A8D5}" presName="childText" presStyleLbl="revTx" presStyleIdx="0" presStyleCnt="1">
        <dgm:presLayoutVars>
          <dgm:bulletEnabled val="1"/>
        </dgm:presLayoutVars>
      </dgm:prSet>
      <dgm:spPr/>
    </dgm:pt>
  </dgm:ptLst>
  <dgm:cxnLst>
    <dgm:cxn modelId="{16075405-D4CE-406A-BB70-36B7B166B5E8}" type="presOf" srcId="{24F96810-DA9D-4FE0-B0DD-88052D97D780}" destId="{8142A00E-38E5-4F6A-B47E-B063090F0AC5}" srcOrd="0" destOrd="0" presId="urn:microsoft.com/office/officeart/2005/8/layout/vList2"/>
    <dgm:cxn modelId="{F3533D2D-1768-48F5-837E-E2AAA45DFB7F}" type="presOf" srcId="{5C14DE59-F13A-452F-868F-6B45EDF5A8D5}" destId="{06A6712F-9D38-4F68-A42E-D358225E646A}" srcOrd="0" destOrd="0" presId="urn:microsoft.com/office/officeart/2005/8/layout/vList2"/>
    <dgm:cxn modelId="{D68BF236-C3B5-45CF-AB6D-41D50C96DEC9}" srcId="{5C14DE59-F13A-452F-868F-6B45EDF5A8D5}" destId="{D576D837-803C-409B-819E-A7D22F0AD571}" srcOrd="3" destOrd="0" parTransId="{92DFAA6E-8CA3-4FAE-8FD8-A96B2A4856A6}" sibTransId="{40AD1DDC-01D3-4519-B1E3-7903EAFBE652}"/>
    <dgm:cxn modelId="{C628576A-7D85-422E-BDF5-F023A16E6EC0}" srcId="{54D79A7A-9715-40E5-88B4-BD4329A74899}" destId="{5C14DE59-F13A-452F-868F-6B45EDF5A8D5}" srcOrd="1" destOrd="0" parTransId="{EED17B17-D86E-457D-8CC3-E29779D821E8}" sibTransId="{14E6E903-C397-4694-8AF4-22BA26469F37}"/>
    <dgm:cxn modelId="{F1A1F97B-811D-43FC-AC8E-B2797AB12C37}" srcId="{54D79A7A-9715-40E5-88B4-BD4329A74899}" destId="{24F96810-DA9D-4FE0-B0DD-88052D97D780}" srcOrd="0" destOrd="0" parTransId="{7DDBC197-2BF0-4A2A-A585-44B8335BB7C4}" sibTransId="{A3F59C53-1F12-4208-A40A-2A9CAA40917D}"/>
    <dgm:cxn modelId="{EB47F094-CF1D-4F6A-A338-2C7B3719C545}" srcId="{5C14DE59-F13A-452F-868F-6B45EDF5A8D5}" destId="{69B41B5C-765D-4AE6-B5ED-FC47B00003FC}" srcOrd="2" destOrd="0" parTransId="{0CDCDB1F-FD1B-4ACB-93A0-ED26FCE1A90D}" sibTransId="{E4082CC6-F9F8-4DB5-874A-092B4683C6BD}"/>
    <dgm:cxn modelId="{A0C1559B-4B42-4C17-A3CD-F58B595F5A91}" type="presOf" srcId="{54D79A7A-9715-40E5-88B4-BD4329A74899}" destId="{5A5E48DA-4CE0-4647-9F2D-3C408BEA9A1C}" srcOrd="0" destOrd="0" presId="urn:microsoft.com/office/officeart/2005/8/layout/vList2"/>
    <dgm:cxn modelId="{6A73CC9C-C948-449B-A22F-6052579E8B1C}" type="presOf" srcId="{49A44EA1-4939-4C84-8CD5-BF74485CB781}" destId="{A812A16B-26B8-437C-ACC1-6707329D99F8}" srcOrd="0" destOrd="0" presId="urn:microsoft.com/office/officeart/2005/8/layout/vList2"/>
    <dgm:cxn modelId="{E6E242A7-C890-4199-BCB8-0800AF5272EC}" srcId="{5C14DE59-F13A-452F-868F-6B45EDF5A8D5}" destId="{49A44EA1-4939-4C84-8CD5-BF74485CB781}" srcOrd="0" destOrd="0" parTransId="{491F04AD-7A99-4F48-B286-74D636D6F542}" sibTransId="{5F3112AC-8B02-484F-A7DE-62CDDC8F1FEF}"/>
    <dgm:cxn modelId="{0EEB73AE-A5A5-41F3-A01D-80F8208AF51F}" type="presOf" srcId="{69B41B5C-765D-4AE6-B5ED-FC47B00003FC}" destId="{A812A16B-26B8-437C-ACC1-6707329D99F8}" srcOrd="0" destOrd="2" presId="urn:microsoft.com/office/officeart/2005/8/layout/vList2"/>
    <dgm:cxn modelId="{C63BAFB0-2610-449C-AF39-CAE5F7C7E5B7}" type="presOf" srcId="{D576D837-803C-409B-819E-A7D22F0AD571}" destId="{A812A16B-26B8-437C-ACC1-6707329D99F8}" srcOrd="0" destOrd="3" presId="urn:microsoft.com/office/officeart/2005/8/layout/vList2"/>
    <dgm:cxn modelId="{AAC13EC1-92B7-4A7F-BF0E-508EC90D9AC7}" srcId="{5C14DE59-F13A-452F-868F-6B45EDF5A8D5}" destId="{F06B0232-DD7F-421E-AEBE-48D6486943B9}" srcOrd="1" destOrd="0" parTransId="{4F2F44C6-0820-4CE2-B9F4-AAF0C263709E}" sibTransId="{E33768FA-8CB6-4D82-84B4-469C7862BDD4}"/>
    <dgm:cxn modelId="{66CAB0DA-8071-416D-B32B-44E9E2D1F899}" type="presOf" srcId="{F06B0232-DD7F-421E-AEBE-48D6486943B9}" destId="{A812A16B-26B8-437C-ACC1-6707329D99F8}" srcOrd="0" destOrd="1" presId="urn:microsoft.com/office/officeart/2005/8/layout/vList2"/>
    <dgm:cxn modelId="{CFD01713-FA96-4990-A56F-838CF316A102}" type="presParOf" srcId="{5A5E48DA-4CE0-4647-9F2D-3C408BEA9A1C}" destId="{8142A00E-38E5-4F6A-B47E-B063090F0AC5}" srcOrd="0" destOrd="0" presId="urn:microsoft.com/office/officeart/2005/8/layout/vList2"/>
    <dgm:cxn modelId="{2842C37A-34C3-4DDB-9EB1-D72F330A7E4B}" type="presParOf" srcId="{5A5E48DA-4CE0-4647-9F2D-3C408BEA9A1C}" destId="{69029FCD-CC8C-4355-B86E-DB35DD303DF0}" srcOrd="1" destOrd="0" presId="urn:microsoft.com/office/officeart/2005/8/layout/vList2"/>
    <dgm:cxn modelId="{570273EA-F756-4D6B-AA13-6AF1D54BF6DE}" type="presParOf" srcId="{5A5E48DA-4CE0-4647-9F2D-3C408BEA9A1C}" destId="{06A6712F-9D38-4F68-A42E-D358225E646A}" srcOrd="2" destOrd="0" presId="urn:microsoft.com/office/officeart/2005/8/layout/vList2"/>
    <dgm:cxn modelId="{D5BA95CD-DFD0-445D-A4FB-26DF76158BE9}" type="presParOf" srcId="{5A5E48DA-4CE0-4647-9F2D-3C408BEA9A1C}" destId="{A812A16B-26B8-437C-ACC1-6707329D99F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sp="http://schemas.microsoft.com/office/drawing/2008/diagram" xmlns:dgm="http://schemas.openxmlformats.org/drawingml/2006/diagram" xmlns:a="http://schemas.openxmlformats.org/drawingml/2006/main">
  <dgm:ptLst>
    <dgm:pt modelId="{5476862C-08A9-49F2-86FB-CD1845DB6F2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63F8204-C933-4BC2-B794-AD0C488946C9}">
      <dgm:prSet custT="1"/>
      <dgm:spPr/>
      <dgm:t>
        <a:bodyPr/>
        <a:lstStyle/>
        <a:p>
          <a:r>
            <a:rPr lang="en-US" sz="3200" b="1" dirty="0"/>
            <a:t>What actions do you take?</a:t>
          </a:r>
        </a:p>
      </dgm:t>
    </dgm:pt>
    <dgm:pt modelId="{65280E9E-B651-46E5-AAD9-F136266DC231}" type="parTrans" cxnId="{1F17949C-890F-4D1B-AC80-3DD17519DE23}">
      <dgm:prSet/>
      <dgm:spPr/>
      <dgm:t>
        <a:bodyPr/>
        <a:lstStyle/>
        <a:p>
          <a:endParaRPr lang="en-US"/>
        </a:p>
      </dgm:t>
    </dgm:pt>
    <dgm:pt modelId="{CAF4713C-2A56-4906-A4A8-4C43D2DF30E8}" type="sibTrans" cxnId="{1F17949C-890F-4D1B-AC80-3DD17519DE23}">
      <dgm:prSet/>
      <dgm:spPr/>
      <dgm:t>
        <a:bodyPr/>
        <a:lstStyle/>
        <a:p>
          <a:endParaRPr lang="en-US"/>
        </a:p>
      </dgm:t>
    </dgm:pt>
    <dgm:pt modelId="{719917FC-459E-490A-9CC7-1E8E53A8B59C}" type="pres">
      <dgm:prSet presAssocID="{5476862C-08A9-49F2-86FB-CD1845DB6F24}" presName="diagram" presStyleCnt="0">
        <dgm:presLayoutVars>
          <dgm:dir/>
          <dgm:resizeHandles val="exact"/>
        </dgm:presLayoutVars>
      </dgm:prSet>
      <dgm:spPr/>
    </dgm:pt>
    <dgm:pt modelId="{4AF578D3-09B6-488D-A100-B305EB34A151}" type="pres">
      <dgm:prSet presAssocID="{E63F8204-C933-4BC2-B794-AD0C488946C9}" presName="node" presStyleLbl="node1" presStyleIdx="0" presStyleCnt="1" custScaleX="85043" custScaleY="55498" custLinFactNeighborY="461">
        <dgm:presLayoutVars>
          <dgm:bulletEnabled val="1"/>
        </dgm:presLayoutVars>
      </dgm:prSet>
      <dgm:spPr/>
    </dgm:pt>
  </dgm:ptLst>
  <dgm:cxnLst>
    <dgm:cxn modelId="{8C7E9833-D0B3-4822-9830-9CE7CC490FD1}" type="presOf" srcId="{E63F8204-C933-4BC2-B794-AD0C488946C9}" destId="{4AF578D3-09B6-488D-A100-B305EB34A151}" srcOrd="0" destOrd="0" presId="urn:microsoft.com/office/officeart/2005/8/layout/default"/>
    <dgm:cxn modelId="{1F17949C-890F-4D1B-AC80-3DD17519DE23}" srcId="{5476862C-08A9-49F2-86FB-CD1845DB6F24}" destId="{E63F8204-C933-4BC2-B794-AD0C488946C9}" srcOrd="0" destOrd="0" parTransId="{65280E9E-B651-46E5-AAD9-F136266DC231}" sibTransId="{CAF4713C-2A56-4906-A4A8-4C43D2DF30E8}"/>
    <dgm:cxn modelId="{14EA1DD6-3561-4E9C-B57B-5F6EC2CA7080}" type="presOf" srcId="{5476862C-08A9-49F2-86FB-CD1845DB6F24}" destId="{719917FC-459E-490A-9CC7-1E8E53A8B59C}" srcOrd="0" destOrd="0" presId="urn:microsoft.com/office/officeart/2005/8/layout/default"/>
    <dgm:cxn modelId="{911CE72F-C728-47EC-946A-2A7ACCDE714B}" type="presParOf" srcId="{719917FC-459E-490A-9CC7-1E8E53A8B59C}" destId="{4AF578D3-09B6-488D-A100-B305EB34A151}"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sp="http://schemas.microsoft.com/office/drawing/2008/diagram" xmlns:dgm="http://schemas.openxmlformats.org/drawingml/2006/diagram" xmlns:a="http://schemas.openxmlformats.org/drawingml/2006/main">
  <dgm:ptLst>
    <dgm:pt modelId="{03053E4C-2259-4250-8D56-1A1727CBD05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DFAD998-9D10-490E-A8AA-7FD226DC26A2}">
      <dgm:prSet/>
      <dgm:spPr/>
      <dgm:t>
        <a:bodyPr/>
        <a:lstStyle/>
        <a:p>
          <a:r>
            <a:rPr lang="en-US" b="0" i="0" dirty="0"/>
            <a:t>Executive Order, January 20, 2025: “Defending Women From Gender Ideology Extremism and Restoring Biological Truth to the Federal Government”</a:t>
          </a:r>
          <a:endParaRPr lang="en-US" dirty="0"/>
        </a:p>
      </dgm:t>
    </dgm:pt>
    <dgm:pt modelId="{AB54A7A6-F2E2-4A81-826C-DF315EDDE226}" type="parTrans" cxnId="{88F57164-1759-4CE7-8947-182D0A68CEE4}">
      <dgm:prSet/>
      <dgm:spPr/>
      <dgm:t>
        <a:bodyPr/>
        <a:lstStyle/>
        <a:p>
          <a:endParaRPr lang="en-US"/>
        </a:p>
      </dgm:t>
    </dgm:pt>
    <dgm:pt modelId="{7F476E1C-265D-4A51-A064-D3D0EF7BE770}" type="sibTrans" cxnId="{88F57164-1759-4CE7-8947-182D0A68CEE4}">
      <dgm:prSet/>
      <dgm:spPr/>
      <dgm:t>
        <a:bodyPr/>
        <a:lstStyle/>
        <a:p>
          <a:endParaRPr lang="en-US"/>
        </a:p>
      </dgm:t>
    </dgm:pt>
    <dgm:pt modelId="{01761773-FBE1-4C7F-A643-8CC906A7B856}">
      <dgm:prSet/>
      <dgm:spPr/>
      <dgm:t>
        <a:bodyPr/>
        <a:lstStyle/>
        <a:p>
          <a:pPr>
            <a:buClr>
              <a:schemeClr val="tx1"/>
            </a:buClr>
            <a:buFont typeface="Courier New" panose="02070309020205020404" pitchFamily="49" charset="0"/>
            <a:buChar char="o"/>
          </a:pPr>
          <a:r>
            <a:rPr lang="en-US" b="0" i="0" dirty="0"/>
            <a:t>“Sex” is an “immutable biological classification” and </a:t>
          </a:r>
          <a:r>
            <a:rPr lang="en-US" b="1" i="0" u="sng" dirty="0"/>
            <a:t>does not</a:t>
          </a:r>
          <a:r>
            <a:rPr lang="en-US" b="0" i="0" u="none" dirty="0"/>
            <a:t> </a:t>
          </a:r>
          <a:r>
            <a:rPr lang="en-US" b="0" i="0" dirty="0"/>
            <a:t>include “gender identity.”</a:t>
          </a:r>
          <a:endParaRPr lang="en-US" dirty="0"/>
        </a:p>
      </dgm:t>
    </dgm:pt>
    <dgm:pt modelId="{BB97BD49-9A8B-4578-9437-77E5A5908BDE}" type="parTrans" cxnId="{279E2887-F347-4F87-AC61-EC680808FF8C}">
      <dgm:prSet/>
      <dgm:spPr/>
      <dgm:t>
        <a:bodyPr/>
        <a:lstStyle/>
        <a:p>
          <a:endParaRPr lang="en-US"/>
        </a:p>
      </dgm:t>
    </dgm:pt>
    <dgm:pt modelId="{35D29F3E-6C17-4384-90E0-7690472C7104}" type="sibTrans" cxnId="{279E2887-F347-4F87-AC61-EC680808FF8C}">
      <dgm:prSet/>
      <dgm:spPr/>
      <dgm:t>
        <a:bodyPr/>
        <a:lstStyle/>
        <a:p>
          <a:endParaRPr lang="en-US"/>
        </a:p>
      </dgm:t>
    </dgm:pt>
    <dgm:pt modelId="{C0401158-F283-4960-9792-67C5F61D0511}">
      <dgm:prSet/>
      <dgm:spPr/>
      <dgm:t>
        <a:bodyPr/>
        <a:lstStyle/>
        <a:p>
          <a:pPr>
            <a:buClr>
              <a:schemeClr val="tx1"/>
            </a:buClr>
            <a:buFont typeface="Courier New" panose="02070309020205020404" pitchFamily="49" charset="0"/>
            <a:buChar char="o"/>
          </a:pPr>
          <a:r>
            <a:rPr lang="en-US" b="0" i="0" dirty="0"/>
            <a:t>Sex is determined “at conception.”</a:t>
          </a:r>
          <a:endParaRPr lang="en-US" dirty="0"/>
        </a:p>
      </dgm:t>
    </dgm:pt>
    <dgm:pt modelId="{CDA5CCE2-59F4-40CC-ABA5-6AFC84969596}" type="parTrans" cxnId="{CF251DAB-A46D-4533-8DCE-77C170708C81}">
      <dgm:prSet/>
      <dgm:spPr/>
      <dgm:t>
        <a:bodyPr/>
        <a:lstStyle/>
        <a:p>
          <a:endParaRPr lang="en-US"/>
        </a:p>
      </dgm:t>
    </dgm:pt>
    <dgm:pt modelId="{E3AF83EA-4A0F-4DD9-853D-A520BA566E8F}" type="sibTrans" cxnId="{CF251DAB-A46D-4533-8DCE-77C170708C81}">
      <dgm:prSet/>
      <dgm:spPr/>
      <dgm:t>
        <a:bodyPr/>
        <a:lstStyle/>
        <a:p>
          <a:endParaRPr lang="en-US"/>
        </a:p>
      </dgm:t>
    </dgm:pt>
    <dgm:pt modelId="{E0C21EF0-A7B7-459B-8116-88D1B380745B}">
      <dgm:prSet/>
      <dgm:spPr/>
      <dgm:t>
        <a:bodyPr/>
        <a:lstStyle/>
        <a:p>
          <a:r>
            <a:rPr lang="en-US" b="0" i="0" dirty="0"/>
            <a:t>Definition reflected in resolution agreements with Columbia, Brown and DOJ guidance</a:t>
          </a:r>
          <a:endParaRPr lang="en-US" dirty="0"/>
        </a:p>
      </dgm:t>
    </dgm:pt>
    <dgm:pt modelId="{27A4E3DF-AAFE-437C-8642-63C39C4B852C}" type="parTrans" cxnId="{19232F06-2A78-4C54-8159-8F78B2FBD507}">
      <dgm:prSet/>
      <dgm:spPr/>
      <dgm:t>
        <a:bodyPr/>
        <a:lstStyle/>
        <a:p>
          <a:endParaRPr lang="en-US"/>
        </a:p>
      </dgm:t>
    </dgm:pt>
    <dgm:pt modelId="{15361A71-BD11-4BFE-8070-FD0B2D52033D}" type="sibTrans" cxnId="{19232F06-2A78-4C54-8159-8F78B2FBD507}">
      <dgm:prSet/>
      <dgm:spPr/>
      <dgm:t>
        <a:bodyPr/>
        <a:lstStyle/>
        <a:p>
          <a:endParaRPr lang="en-US"/>
        </a:p>
      </dgm:t>
    </dgm:pt>
    <dgm:pt modelId="{7A0F24C0-3060-4008-9D48-AD25F8B2D639}">
      <dgm:prSet/>
      <dgm:spPr/>
      <dgm:t>
        <a:bodyPr/>
        <a:lstStyle/>
        <a:p>
          <a:pPr>
            <a:buClr>
              <a:schemeClr val="tx1"/>
            </a:buClr>
            <a:buFont typeface="Courier New" panose="02070309020205020404" pitchFamily="49" charset="0"/>
            <a:buChar char="o"/>
          </a:pPr>
          <a:r>
            <a:rPr lang="en-US" b="0" i="0" dirty="0"/>
            <a:t>Requires options for bathrooms, locker rooms, and living areas separated by “sex” as defined by the federal government</a:t>
          </a:r>
          <a:endParaRPr lang="en-US" dirty="0"/>
        </a:p>
      </dgm:t>
    </dgm:pt>
    <dgm:pt modelId="{432F799B-5272-469D-A142-35C61885D8F4}" type="parTrans" cxnId="{7D396005-233D-418E-9262-5183F6B702ED}">
      <dgm:prSet/>
      <dgm:spPr/>
      <dgm:t>
        <a:bodyPr/>
        <a:lstStyle/>
        <a:p>
          <a:endParaRPr lang="en-US"/>
        </a:p>
      </dgm:t>
    </dgm:pt>
    <dgm:pt modelId="{85B1F6A6-48EC-4DB1-9145-2F1C6D5DB090}" type="sibTrans" cxnId="{7D396005-233D-418E-9262-5183F6B702ED}">
      <dgm:prSet/>
      <dgm:spPr/>
      <dgm:t>
        <a:bodyPr/>
        <a:lstStyle/>
        <a:p>
          <a:endParaRPr lang="en-US"/>
        </a:p>
      </dgm:t>
    </dgm:pt>
    <dgm:pt modelId="{07BE5D58-9A11-41A1-B3FA-78323B278F20}" type="pres">
      <dgm:prSet presAssocID="{03053E4C-2259-4250-8D56-1A1727CBD05E}" presName="linear" presStyleCnt="0">
        <dgm:presLayoutVars>
          <dgm:animLvl val="lvl"/>
          <dgm:resizeHandles val="exact"/>
        </dgm:presLayoutVars>
      </dgm:prSet>
      <dgm:spPr/>
    </dgm:pt>
    <dgm:pt modelId="{87D5BA7B-9BF8-48A8-9B4B-4D26C590DF73}" type="pres">
      <dgm:prSet presAssocID="{4DFAD998-9D10-490E-A8AA-7FD226DC26A2}" presName="parentText" presStyleLbl="node1" presStyleIdx="0" presStyleCnt="2">
        <dgm:presLayoutVars>
          <dgm:chMax val="0"/>
          <dgm:bulletEnabled val="1"/>
        </dgm:presLayoutVars>
      </dgm:prSet>
      <dgm:spPr/>
    </dgm:pt>
    <dgm:pt modelId="{040CABE3-EF2D-4049-9762-D46C53096DCF}" type="pres">
      <dgm:prSet presAssocID="{4DFAD998-9D10-490E-A8AA-7FD226DC26A2}" presName="childText" presStyleLbl="revTx" presStyleIdx="0" presStyleCnt="2">
        <dgm:presLayoutVars>
          <dgm:bulletEnabled val="1"/>
        </dgm:presLayoutVars>
      </dgm:prSet>
      <dgm:spPr/>
    </dgm:pt>
    <dgm:pt modelId="{FFB7377F-6DFF-4009-A8CF-8B620BB08ADF}" type="pres">
      <dgm:prSet presAssocID="{E0C21EF0-A7B7-459B-8116-88D1B380745B}" presName="parentText" presStyleLbl="node1" presStyleIdx="1" presStyleCnt="2">
        <dgm:presLayoutVars>
          <dgm:chMax val="0"/>
          <dgm:bulletEnabled val="1"/>
        </dgm:presLayoutVars>
      </dgm:prSet>
      <dgm:spPr/>
    </dgm:pt>
    <dgm:pt modelId="{62531D6A-363E-4065-8D81-115D626A5F85}" type="pres">
      <dgm:prSet presAssocID="{E0C21EF0-A7B7-459B-8116-88D1B380745B}" presName="childText" presStyleLbl="revTx" presStyleIdx="1" presStyleCnt="2">
        <dgm:presLayoutVars>
          <dgm:bulletEnabled val="1"/>
        </dgm:presLayoutVars>
      </dgm:prSet>
      <dgm:spPr/>
    </dgm:pt>
  </dgm:ptLst>
  <dgm:cxnLst>
    <dgm:cxn modelId="{72FF4B01-E1D3-4429-AEA1-395E3C47000F}" type="presOf" srcId="{C0401158-F283-4960-9792-67C5F61D0511}" destId="{040CABE3-EF2D-4049-9762-D46C53096DCF}" srcOrd="0" destOrd="1" presId="urn:microsoft.com/office/officeart/2005/8/layout/vList2"/>
    <dgm:cxn modelId="{7D396005-233D-418E-9262-5183F6B702ED}" srcId="{E0C21EF0-A7B7-459B-8116-88D1B380745B}" destId="{7A0F24C0-3060-4008-9D48-AD25F8B2D639}" srcOrd="0" destOrd="0" parTransId="{432F799B-5272-469D-A142-35C61885D8F4}" sibTransId="{85B1F6A6-48EC-4DB1-9145-2F1C6D5DB090}"/>
    <dgm:cxn modelId="{19232F06-2A78-4C54-8159-8F78B2FBD507}" srcId="{03053E4C-2259-4250-8D56-1A1727CBD05E}" destId="{E0C21EF0-A7B7-459B-8116-88D1B380745B}" srcOrd="1" destOrd="0" parTransId="{27A4E3DF-AAFE-437C-8642-63C39C4B852C}" sibTransId="{15361A71-BD11-4BFE-8070-FD0B2D52033D}"/>
    <dgm:cxn modelId="{E9EC3D13-5CF2-499C-B932-31D3D65997EB}" type="presOf" srcId="{03053E4C-2259-4250-8D56-1A1727CBD05E}" destId="{07BE5D58-9A11-41A1-B3FA-78323B278F20}" srcOrd="0" destOrd="0" presId="urn:microsoft.com/office/officeart/2005/8/layout/vList2"/>
    <dgm:cxn modelId="{93BDE933-EE7B-4E24-B1ED-AF31592461ED}" type="presOf" srcId="{4DFAD998-9D10-490E-A8AA-7FD226DC26A2}" destId="{87D5BA7B-9BF8-48A8-9B4B-4D26C590DF73}" srcOrd="0" destOrd="0" presId="urn:microsoft.com/office/officeart/2005/8/layout/vList2"/>
    <dgm:cxn modelId="{88F57164-1759-4CE7-8947-182D0A68CEE4}" srcId="{03053E4C-2259-4250-8D56-1A1727CBD05E}" destId="{4DFAD998-9D10-490E-A8AA-7FD226DC26A2}" srcOrd="0" destOrd="0" parTransId="{AB54A7A6-F2E2-4A81-826C-DF315EDDE226}" sibTransId="{7F476E1C-265D-4A51-A064-D3D0EF7BE770}"/>
    <dgm:cxn modelId="{279E2887-F347-4F87-AC61-EC680808FF8C}" srcId="{4DFAD998-9D10-490E-A8AA-7FD226DC26A2}" destId="{01761773-FBE1-4C7F-A643-8CC906A7B856}" srcOrd="0" destOrd="0" parTransId="{BB97BD49-9A8B-4578-9437-77E5A5908BDE}" sibTransId="{35D29F3E-6C17-4384-90E0-7690472C7104}"/>
    <dgm:cxn modelId="{CF251DAB-A46D-4533-8DCE-77C170708C81}" srcId="{4DFAD998-9D10-490E-A8AA-7FD226DC26A2}" destId="{C0401158-F283-4960-9792-67C5F61D0511}" srcOrd="1" destOrd="0" parTransId="{CDA5CCE2-59F4-40CC-ABA5-6AFC84969596}" sibTransId="{E3AF83EA-4A0F-4DD9-853D-A520BA566E8F}"/>
    <dgm:cxn modelId="{DD08CBB3-3B3D-4DE0-B336-FFC6BD3B4DD3}" type="presOf" srcId="{7A0F24C0-3060-4008-9D48-AD25F8B2D639}" destId="{62531D6A-363E-4065-8D81-115D626A5F85}" srcOrd="0" destOrd="0" presId="urn:microsoft.com/office/officeart/2005/8/layout/vList2"/>
    <dgm:cxn modelId="{6214A4D8-F19D-474C-A46D-260A913FC7DF}" type="presOf" srcId="{01761773-FBE1-4C7F-A643-8CC906A7B856}" destId="{040CABE3-EF2D-4049-9762-D46C53096DCF}" srcOrd="0" destOrd="0" presId="urn:microsoft.com/office/officeart/2005/8/layout/vList2"/>
    <dgm:cxn modelId="{F6AE18FC-565D-4D97-8BA9-7DCA9D344B7F}" type="presOf" srcId="{E0C21EF0-A7B7-459B-8116-88D1B380745B}" destId="{FFB7377F-6DFF-4009-A8CF-8B620BB08ADF}" srcOrd="0" destOrd="0" presId="urn:microsoft.com/office/officeart/2005/8/layout/vList2"/>
    <dgm:cxn modelId="{816EC84B-2800-4AA7-818E-ADE3583F3C70}" type="presParOf" srcId="{07BE5D58-9A11-41A1-B3FA-78323B278F20}" destId="{87D5BA7B-9BF8-48A8-9B4B-4D26C590DF73}" srcOrd="0" destOrd="0" presId="urn:microsoft.com/office/officeart/2005/8/layout/vList2"/>
    <dgm:cxn modelId="{3B9FE030-412B-497E-BA15-741B3D26363C}" type="presParOf" srcId="{07BE5D58-9A11-41A1-B3FA-78323B278F20}" destId="{040CABE3-EF2D-4049-9762-D46C53096DCF}" srcOrd="1" destOrd="0" presId="urn:microsoft.com/office/officeart/2005/8/layout/vList2"/>
    <dgm:cxn modelId="{AEA244CD-4559-4205-A2FC-5FC05BA6ACBA}" type="presParOf" srcId="{07BE5D58-9A11-41A1-B3FA-78323B278F20}" destId="{FFB7377F-6DFF-4009-A8CF-8B620BB08ADF}" srcOrd="2" destOrd="0" presId="urn:microsoft.com/office/officeart/2005/8/layout/vList2"/>
    <dgm:cxn modelId="{BB35280E-D51C-4175-9462-632598F2D06F}" type="presParOf" srcId="{07BE5D58-9A11-41A1-B3FA-78323B278F20}" destId="{62531D6A-363E-4065-8D81-115D626A5F8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sp="http://schemas.microsoft.com/office/drawing/2008/diagram" xmlns:dgm="http://schemas.openxmlformats.org/drawingml/2006/diagram" xmlns:a="http://schemas.openxmlformats.org/drawingml/2006/main">
  <dgm:ptLst>
    <dgm:pt modelId="{5BDC039D-5661-4794-9FBC-E6E3C79DD6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7BD2FE-0E7B-40A4-B1AE-CFFA1075263D}">
      <dgm:prSet custT="1"/>
      <dgm:spPr/>
      <dgm:t>
        <a:bodyPr/>
        <a:lstStyle/>
        <a:p>
          <a:r>
            <a:rPr lang="en-US" sz="2800" b="0" i="0" dirty="0"/>
            <a:t>Executive Order, February 5, 2025: “Keeping Men Out of Women’s Sports”</a:t>
          </a:r>
          <a:endParaRPr lang="en-US" sz="2800" dirty="0"/>
        </a:p>
      </dgm:t>
    </dgm:pt>
    <dgm:pt modelId="{98DEDDFF-15AC-482E-8570-E0BCB3FD6C7B}" type="parTrans" cxnId="{710E3BBF-5A5E-430D-92F9-B0F1D43DFED5}">
      <dgm:prSet/>
      <dgm:spPr/>
      <dgm:t>
        <a:bodyPr/>
        <a:lstStyle/>
        <a:p>
          <a:endParaRPr lang="en-US"/>
        </a:p>
      </dgm:t>
    </dgm:pt>
    <dgm:pt modelId="{D3DDCDEA-FDC0-4B60-BC7D-B7DE8E1F8F70}" type="sibTrans" cxnId="{710E3BBF-5A5E-430D-92F9-B0F1D43DFED5}">
      <dgm:prSet/>
      <dgm:spPr/>
      <dgm:t>
        <a:bodyPr/>
        <a:lstStyle/>
        <a:p>
          <a:endParaRPr lang="en-US"/>
        </a:p>
      </dgm:t>
    </dgm:pt>
    <dgm:pt modelId="{890AA043-399B-42DD-A8CB-C433E933A0CE}">
      <dgm:prSet custT="1"/>
      <dgm:spPr/>
      <dgm:t>
        <a:bodyPr/>
        <a:lstStyle/>
        <a:p>
          <a:pPr>
            <a:buClr>
              <a:schemeClr val="tx1"/>
            </a:buClr>
            <a:buFont typeface="Courier New" panose="02070309020205020404" pitchFamily="49" charset="0"/>
            <a:buChar char="o"/>
          </a:pPr>
          <a:r>
            <a:rPr lang="en-US" sz="2000" b="0" i="0" dirty="0"/>
            <a:t>Directs the Department of Ed to “protect all-female locker rooms” and “all-female athletic opportunities”</a:t>
          </a:r>
          <a:endParaRPr lang="en-US" sz="2000" dirty="0"/>
        </a:p>
      </dgm:t>
    </dgm:pt>
    <dgm:pt modelId="{1979103F-72BA-49F0-ABB9-C72C3B2B1104}" type="parTrans" cxnId="{F846A6F2-A3E0-43A7-A175-2AE43A9D6318}">
      <dgm:prSet/>
      <dgm:spPr/>
      <dgm:t>
        <a:bodyPr/>
        <a:lstStyle/>
        <a:p>
          <a:endParaRPr lang="en-US"/>
        </a:p>
      </dgm:t>
    </dgm:pt>
    <dgm:pt modelId="{E8BAB902-1045-4B58-BEFB-6425461279C4}" type="sibTrans" cxnId="{F846A6F2-A3E0-43A7-A175-2AE43A9D6318}">
      <dgm:prSet/>
      <dgm:spPr/>
      <dgm:t>
        <a:bodyPr/>
        <a:lstStyle/>
        <a:p>
          <a:endParaRPr lang="en-US"/>
        </a:p>
      </dgm:t>
    </dgm:pt>
    <dgm:pt modelId="{A9D44908-A48E-4575-8D40-052B706E7EAD}">
      <dgm:prSet custT="1"/>
      <dgm:spPr/>
      <dgm:t>
        <a:bodyPr/>
        <a:lstStyle/>
        <a:p>
          <a:pPr>
            <a:buClr>
              <a:schemeClr val="tx1"/>
            </a:buClr>
            <a:buFont typeface="Courier New" panose="02070309020205020404" pitchFamily="49" charset="0"/>
            <a:buChar char="o"/>
          </a:pPr>
          <a:r>
            <a:rPr lang="en-US" sz="2000" b="0" i="0" dirty="0"/>
            <a:t>Cites to definition of sex from January 20 Executive Order</a:t>
          </a:r>
          <a:endParaRPr lang="en-US" sz="2000" dirty="0"/>
        </a:p>
      </dgm:t>
    </dgm:pt>
    <dgm:pt modelId="{4DB82268-CB4C-4EA3-BF85-BEE622D4522C}" type="parTrans" cxnId="{98AE37D8-02C2-4A98-B1B1-6D988BAB8741}">
      <dgm:prSet/>
      <dgm:spPr/>
      <dgm:t>
        <a:bodyPr/>
        <a:lstStyle/>
        <a:p>
          <a:endParaRPr lang="en-US"/>
        </a:p>
      </dgm:t>
    </dgm:pt>
    <dgm:pt modelId="{4E8442B7-B9AE-4C65-AA89-034F51EAFACC}" type="sibTrans" cxnId="{98AE37D8-02C2-4A98-B1B1-6D988BAB8741}">
      <dgm:prSet/>
      <dgm:spPr/>
      <dgm:t>
        <a:bodyPr/>
        <a:lstStyle/>
        <a:p>
          <a:endParaRPr lang="en-US"/>
        </a:p>
      </dgm:t>
    </dgm:pt>
    <dgm:pt modelId="{A812EC2E-0B07-4FCC-BB9C-329E41AF921F}">
      <dgm:prSet custT="1"/>
      <dgm:spPr/>
      <dgm:t>
        <a:bodyPr/>
        <a:lstStyle/>
        <a:p>
          <a:r>
            <a:rPr lang="en-US" sz="2800" b="0" i="0" dirty="0"/>
            <a:t>NCAA rules changed and </a:t>
          </a:r>
          <a:r>
            <a:rPr lang="en-US" sz="2800" b="1" i="0" u="sng" dirty="0"/>
            <a:t>do not</a:t>
          </a:r>
          <a:r>
            <a:rPr lang="en-US" sz="2800" b="1" i="0" u="none" dirty="0"/>
            <a:t> </a:t>
          </a:r>
          <a:r>
            <a:rPr lang="en-US" sz="2800" b="0" i="0" dirty="0"/>
            <a:t>permit men to play in women’s competitions</a:t>
          </a:r>
          <a:endParaRPr lang="en-US" sz="2800" dirty="0"/>
        </a:p>
      </dgm:t>
    </dgm:pt>
    <dgm:pt modelId="{F4430E70-6A6B-4914-91F4-FB7BE703A12A}" type="parTrans" cxnId="{D2ED959E-233A-441B-B11E-7AE9F0F3816A}">
      <dgm:prSet/>
      <dgm:spPr/>
      <dgm:t>
        <a:bodyPr/>
        <a:lstStyle/>
        <a:p>
          <a:endParaRPr lang="en-US"/>
        </a:p>
      </dgm:t>
    </dgm:pt>
    <dgm:pt modelId="{772939FC-3455-4625-B861-70AE1C6F3D60}" type="sibTrans" cxnId="{D2ED959E-233A-441B-B11E-7AE9F0F3816A}">
      <dgm:prSet/>
      <dgm:spPr/>
      <dgm:t>
        <a:bodyPr/>
        <a:lstStyle/>
        <a:p>
          <a:endParaRPr lang="en-US"/>
        </a:p>
      </dgm:t>
    </dgm:pt>
    <dgm:pt modelId="{3B49E089-4323-4FF8-9D2E-38010A24792A}" type="pres">
      <dgm:prSet presAssocID="{5BDC039D-5661-4794-9FBC-E6E3C79DD6C4}" presName="linear" presStyleCnt="0">
        <dgm:presLayoutVars>
          <dgm:animLvl val="lvl"/>
          <dgm:resizeHandles val="exact"/>
        </dgm:presLayoutVars>
      </dgm:prSet>
      <dgm:spPr/>
    </dgm:pt>
    <dgm:pt modelId="{C045F8DC-9838-4E24-8079-8010F71C6663}" type="pres">
      <dgm:prSet presAssocID="{5C7BD2FE-0E7B-40A4-B1AE-CFFA1075263D}" presName="parentText" presStyleLbl="node1" presStyleIdx="0" presStyleCnt="2">
        <dgm:presLayoutVars>
          <dgm:chMax val="0"/>
          <dgm:bulletEnabled val="1"/>
        </dgm:presLayoutVars>
      </dgm:prSet>
      <dgm:spPr/>
    </dgm:pt>
    <dgm:pt modelId="{E55FD0A9-64FA-4594-9F7A-CC3ABF4B8E5A}" type="pres">
      <dgm:prSet presAssocID="{5C7BD2FE-0E7B-40A4-B1AE-CFFA1075263D}" presName="childText" presStyleLbl="revTx" presStyleIdx="0" presStyleCnt="1">
        <dgm:presLayoutVars>
          <dgm:bulletEnabled val="1"/>
        </dgm:presLayoutVars>
      </dgm:prSet>
      <dgm:spPr/>
    </dgm:pt>
    <dgm:pt modelId="{49F78F93-F3C5-4BDF-8230-CE250AFC6917}" type="pres">
      <dgm:prSet presAssocID="{A812EC2E-0B07-4FCC-BB9C-329E41AF921F}" presName="parentText" presStyleLbl="node1" presStyleIdx="1" presStyleCnt="2">
        <dgm:presLayoutVars>
          <dgm:chMax val="0"/>
          <dgm:bulletEnabled val="1"/>
        </dgm:presLayoutVars>
      </dgm:prSet>
      <dgm:spPr/>
    </dgm:pt>
  </dgm:ptLst>
  <dgm:cxnLst>
    <dgm:cxn modelId="{DBCF0447-D94F-4BD4-8B54-2611EB1B9887}" type="presOf" srcId="{A812EC2E-0B07-4FCC-BB9C-329E41AF921F}" destId="{49F78F93-F3C5-4BDF-8230-CE250AFC6917}" srcOrd="0" destOrd="0" presId="urn:microsoft.com/office/officeart/2005/8/layout/vList2"/>
    <dgm:cxn modelId="{3405F27E-85B6-4F3E-90A7-CD2C6AD018BC}" type="presOf" srcId="{5BDC039D-5661-4794-9FBC-E6E3C79DD6C4}" destId="{3B49E089-4323-4FF8-9D2E-38010A24792A}" srcOrd="0" destOrd="0" presId="urn:microsoft.com/office/officeart/2005/8/layout/vList2"/>
    <dgm:cxn modelId="{EA08459A-EBBE-4D56-BC25-B4A6AB7511EA}" type="presOf" srcId="{A9D44908-A48E-4575-8D40-052B706E7EAD}" destId="{E55FD0A9-64FA-4594-9F7A-CC3ABF4B8E5A}" srcOrd="0" destOrd="1" presId="urn:microsoft.com/office/officeart/2005/8/layout/vList2"/>
    <dgm:cxn modelId="{4E4A2D9D-93DF-4B49-BEA3-704CD84F396A}" type="presOf" srcId="{5C7BD2FE-0E7B-40A4-B1AE-CFFA1075263D}" destId="{C045F8DC-9838-4E24-8079-8010F71C6663}" srcOrd="0" destOrd="0" presId="urn:microsoft.com/office/officeart/2005/8/layout/vList2"/>
    <dgm:cxn modelId="{D2ED959E-233A-441B-B11E-7AE9F0F3816A}" srcId="{5BDC039D-5661-4794-9FBC-E6E3C79DD6C4}" destId="{A812EC2E-0B07-4FCC-BB9C-329E41AF921F}" srcOrd="1" destOrd="0" parTransId="{F4430E70-6A6B-4914-91F4-FB7BE703A12A}" sibTransId="{772939FC-3455-4625-B861-70AE1C6F3D60}"/>
    <dgm:cxn modelId="{710E3BBF-5A5E-430D-92F9-B0F1D43DFED5}" srcId="{5BDC039D-5661-4794-9FBC-E6E3C79DD6C4}" destId="{5C7BD2FE-0E7B-40A4-B1AE-CFFA1075263D}" srcOrd="0" destOrd="0" parTransId="{98DEDDFF-15AC-482E-8570-E0BCB3FD6C7B}" sibTransId="{D3DDCDEA-FDC0-4B60-BC7D-B7DE8E1F8F70}"/>
    <dgm:cxn modelId="{98AE37D8-02C2-4A98-B1B1-6D988BAB8741}" srcId="{5C7BD2FE-0E7B-40A4-B1AE-CFFA1075263D}" destId="{A9D44908-A48E-4575-8D40-052B706E7EAD}" srcOrd="1" destOrd="0" parTransId="{4DB82268-CB4C-4EA3-BF85-BEE622D4522C}" sibTransId="{4E8442B7-B9AE-4C65-AA89-034F51EAFACC}"/>
    <dgm:cxn modelId="{F846A6F2-A3E0-43A7-A175-2AE43A9D6318}" srcId="{5C7BD2FE-0E7B-40A4-B1AE-CFFA1075263D}" destId="{890AA043-399B-42DD-A8CB-C433E933A0CE}" srcOrd="0" destOrd="0" parTransId="{1979103F-72BA-49F0-ABB9-C72C3B2B1104}" sibTransId="{E8BAB902-1045-4B58-BEFB-6425461279C4}"/>
    <dgm:cxn modelId="{C6C181F7-4697-4AEF-B34A-40150DD9705B}" type="presOf" srcId="{890AA043-399B-42DD-A8CB-C433E933A0CE}" destId="{E55FD0A9-64FA-4594-9F7A-CC3ABF4B8E5A}" srcOrd="0" destOrd="0" presId="urn:microsoft.com/office/officeart/2005/8/layout/vList2"/>
    <dgm:cxn modelId="{AE39EA2A-FF74-48E6-AE24-3381E9885409}" type="presParOf" srcId="{3B49E089-4323-4FF8-9D2E-38010A24792A}" destId="{C045F8DC-9838-4E24-8079-8010F71C6663}" srcOrd="0" destOrd="0" presId="urn:microsoft.com/office/officeart/2005/8/layout/vList2"/>
    <dgm:cxn modelId="{4962C6BD-9330-44BA-9C94-9FD447237D53}" type="presParOf" srcId="{3B49E089-4323-4FF8-9D2E-38010A24792A}" destId="{E55FD0A9-64FA-4594-9F7A-CC3ABF4B8E5A}" srcOrd="1" destOrd="0" presId="urn:microsoft.com/office/officeart/2005/8/layout/vList2"/>
    <dgm:cxn modelId="{14E630C1-1BE6-423C-A089-A78F468A65A6}" type="presParOf" srcId="{3B49E089-4323-4FF8-9D2E-38010A24792A}" destId="{49F78F93-F3C5-4BDF-8230-CE250AFC691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D73F7C53-E546-4407-9253-B8F7ED9B7302}"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92E77070-ECB2-405F-87BB-B4F1D8CF487E}">
      <dgm:prSet custT="1"/>
      <dgm:spPr/>
      <dgm:t>
        <a:bodyPr/>
        <a:lstStyle/>
        <a:p>
          <a:r>
            <a:rPr lang="en-US" sz="3600" b="0" i="0" dirty="0"/>
            <a:t>Duty to prevent/prohibit/remediate sex-based discrimination in educational programs and activities</a:t>
          </a:r>
          <a:endParaRPr lang="en-US" sz="3600" dirty="0"/>
        </a:p>
      </dgm:t>
    </dgm:pt>
    <dgm:pt modelId="{5A40CF20-FDCC-4159-9870-81B9849F6E86}" type="parTrans" cxnId="{C464A603-67C9-4193-AAE9-9C5D9A5CCCE8}">
      <dgm:prSet/>
      <dgm:spPr/>
      <dgm:t>
        <a:bodyPr/>
        <a:lstStyle/>
        <a:p>
          <a:endParaRPr lang="en-US"/>
        </a:p>
      </dgm:t>
    </dgm:pt>
    <dgm:pt modelId="{DECBC919-F4F3-4921-B051-FCF81A43155C}" type="sibTrans" cxnId="{C464A603-67C9-4193-AAE9-9C5D9A5CCCE8}">
      <dgm:prSet/>
      <dgm:spPr/>
      <dgm:t>
        <a:bodyPr/>
        <a:lstStyle/>
        <a:p>
          <a:endParaRPr lang="en-US"/>
        </a:p>
      </dgm:t>
    </dgm:pt>
    <dgm:pt modelId="{A9010020-96AD-4232-AE66-08702CCCAEF1}">
      <dgm:prSet custT="1"/>
      <dgm:spPr/>
      <dgm:t>
        <a:bodyPr/>
        <a:lstStyle/>
        <a:p>
          <a:pPr>
            <a:buFont typeface="Courier New" panose="02070309020205020404" pitchFamily="49" charset="0"/>
            <a:buChar char="o"/>
          </a:pPr>
          <a:r>
            <a:rPr lang="en-US" sz="3200" b="0" i="0" dirty="0"/>
            <a:t>Sex discrimination </a:t>
          </a:r>
          <a:r>
            <a:rPr lang="en-US" sz="3200" b="0" i="0" u="sng" dirty="0"/>
            <a:t>includes</a:t>
          </a:r>
          <a:r>
            <a:rPr lang="en-US" sz="3200" b="0" i="0" dirty="0"/>
            <a:t> sexual harassment </a:t>
          </a:r>
          <a:endParaRPr lang="en-US" sz="3200" dirty="0"/>
        </a:p>
      </dgm:t>
    </dgm:pt>
    <dgm:pt modelId="{14EA4A76-ECB6-40A0-BD5B-4D05818AE880}" type="parTrans" cxnId="{47E3BEC2-DB9B-4129-AE84-45BEAB3C0456}">
      <dgm:prSet/>
      <dgm:spPr/>
      <dgm:t>
        <a:bodyPr/>
        <a:lstStyle/>
        <a:p>
          <a:endParaRPr lang="en-US"/>
        </a:p>
      </dgm:t>
    </dgm:pt>
    <dgm:pt modelId="{B38F1880-5C4A-46C8-966B-292C598C8ACB}" type="sibTrans" cxnId="{47E3BEC2-DB9B-4129-AE84-45BEAB3C0456}">
      <dgm:prSet/>
      <dgm:spPr/>
      <dgm:t>
        <a:bodyPr/>
        <a:lstStyle/>
        <a:p>
          <a:endParaRPr lang="en-US"/>
        </a:p>
      </dgm:t>
    </dgm:pt>
    <dgm:pt modelId="{D0625347-A862-42BA-971D-12897CBD4326}" type="pres">
      <dgm:prSet presAssocID="{D73F7C53-E546-4407-9253-B8F7ED9B7302}" presName="Name0" presStyleCnt="0">
        <dgm:presLayoutVars>
          <dgm:dir/>
          <dgm:animLvl val="lvl"/>
          <dgm:resizeHandles val="exact"/>
        </dgm:presLayoutVars>
      </dgm:prSet>
      <dgm:spPr/>
    </dgm:pt>
    <dgm:pt modelId="{6CB7F0D8-5E90-44D9-9B3E-E2679E1DC8A6}" type="pres">
      <dgm:prSet presAssocID="{92E77070-ECB2-405F-87BB-B4F1D8CF487E}" presName="composite" presStyleCnt="0"/>
      <dgm:spPr/>
    </dgm:pt>
    <dgm:pt modelId="{9494F90F-A0AE-4144-A018-159062244050}" type="pres">
      <dgm:prSet presAssocID="{92E77070-ECB2-405F-87BB-B4F1D8CF487E}" presName="parTx" presStyleLbl="alignNode1" presStyleIdx="0" presStyleCnt="1">
        <dgm:presLayoutVars>
          <dgm:chMax val="0"/>
          <dgm:chPref val="0"/>
          <dgm:bulletEnabled val="1"/>
        </dgm:presLayoutVars>
      </dgm:prSet>
      <dgm:spPr/>
    </dgm:pt>
    <dgm:pt modelId="{CC08945D-F368-4A08-BD3E-EB4DBF6E7240}" type="pres">
      <dgm:prSet presAssocID="{92E77070-ECB2-405F-87BB-B4F1D8CF487E}" presName="desTx" presStyleLbl="alignAccFollowNode1" presStyleIdx="0" presStyleCnt="1" custLinFactNeighborY="2703">
        <dgm:presLayoutVars>
          <dgm:bulletEnabled val="1"/>
        </dgm:presLayoutVars>
      </dgm:prSet>
      <dgm:spPr/>
    </dgm:pt>
  </dgm:ptLst>
  <dgm:cxnLst>
    <dgm:cxn modelId="{C464A603-67C9-4193-AAE9-9C5D9A5CCCE8}" srcId="{D73F7C53-E546-4407-9253-B8F7ED9B7302}" destId="{92E77070-ECB2-405F-87BB-B4F1D8CF487E}" srcOrd="0" destOrd="0" parTransId="{5A40CF20-FDCC-4159-9870-81B9849F6E86}" sibTransId="{DECBC919-F4F3-4921-B051-FCF81A43155C}"/>
    <dgm:cxn modelId="{24C38960-5A24-4A4F-943E-0C2A5B7B1964}" type="presOf" srcId="{92E77070-ECB2-405F-87BB-B4F1D8CF487E}" destId="{9494F90F-A0AE-4144-A018-159062244050}" srcOrd="0" destOrd="0" presId="urn:microsoft.com/office/officeart/2005/8/layout/hList1"/>
    <dgm:cxn modelId="{F0C7F34E-CEC1-4DAE-B146-43E4BFD956FE}" type="presOf" srcId="{A9010020-96AD-4232-AE66-08702CCCAEF1}" destId="{CC08945D-F368-4A08-BD3E-EB4DBF6E7240}" srcOrd="0" destOrd="0" presId="urn:microsoft.com/office/officeart/2005/8/layout/hList1"/>
    <dgm:cxn modelId="{5476C953-2793-4979-B628-8A2717B7EF09}" type="presOf" srcId="{D73F7C53-E546-4407-9253-B8F7ED9B7302}" destId="{D0625347-A862-42BA-971D-12897CBD4326}" srcOrd="0" destOrd="0" presId="urn:microsoft.com/office/officeart/2005/8/layout/hList1"/>
    <dgm:cxn modelId="{47E3BEC2-DB9B-4129-AE84-45BEAB3C0456}" srcId="{92E77070-ECB2-405F-87BB-B4F1D8CF487E}" destId="{A9010020-96AD-4232-AE66-08702CCCAEF1}" srcOrd="0" destOrd="0" parTransId="{14EA4A76-ECB6-40A0-BD5B-4D05818AE880}" sibTransId="{B38F1880-5C4A-46C8-966B-292C598C8ACB}"/>
    <dgm:cxn modelId="{93B2B5C0-9D1D-4115-BAE8-009C1A778154}" type="presParOf" srcId="{D0625347-A862-42BA-971D-12897CBD4326}" destId="{6CB7F0D8-5E90-44D9-9B3E-E2679E1DC8A6}" srcOrd="0" destOrd="0" presId="urn:microsoft.com/office/officeart/2005/8/layout/hList1"/>
    <dgm:cxn modelId="{D187124F-2F05-4CFE-9873-E53DCF9FDD20}" type="presParOf" srcId="{6CB7F0D8-5E90-44D9-9B3E-E2679E1DC8A6}" destId="{9494F90F-A0AE-4144-A018-159062244050}" srcOrd="0" destOrd="0" presId="urn:microsoft.com/office/officeart/2005/8/layout/hList1"/>
    <dgm:cxn modelId="{38F515BB-F815-4B1F-85A9-2128BF546EFE}" type="presParOf" srcId="{6CB7F0D8-5E90-44D9-9B3E-E2679E1DC8A6}" destId="{CC08945D-F368-4A08-BD3E-EB4DBF6E72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sp="http://schemas.microsoft.com/office/drawing/2008/diagram" xmlns:dgm="http://schemas.openxmlformats.org/drawingml/2006/diagram" xmlns:a="http://schemas.openxmlformats.org/drawingml/2006/main">
  <dgm:ptLst>
    <dgm:pt modelId="{CF816AE0-CBB5-4014-9FBC-3F6BED8572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70F8D2-E107-4A36-A375-29B55E5DEDC3}">
      <dgm:prSet/>
      <dgm:spPr/>
      <dgm:t>
        <a:bodyPr/>
        <a:lstStyle/>
        <a:p>
          <a:r>
            <a:rPr lang="en-US" b="0" i="0"/>
            <a:t>How to prevent/prohibit/remediate sex-based discrimination?</a:t>
          </a:r>
          <a:endParaRPr lang="en-US"/>
        </a:p>
      </dgm:t>
    </dgm:pt>
    <dgm:pt modelId="{EF0D9A1C-A015-4DC9-A37D-D9A3F0B8C7CD}" type="parTrans" cxnId="{DE8CA264-2F75-490C-909B-EA0603918E54}">
      <dgm:prSet/>
      <dgm:spPr/>
      <dgm:t>
        <a:bodyPr/>
        <a:lstStyle/>
        <a:p>
          <a:endParaRPr lang="en-US"/>
        </a:p>
      </dgm:t>
    </dgm:pt>
    <dgm:pt modelId="{32573850-6CCA-4D2F-ACD5-084FB33CD21E}" type="sibTrans" cxnId="{DE8CA264-2F75-490C-909B-EA0603918E54}">
      <dgm:prSet/>
      <dgm:spPr/>
      <dgm:t>
        <a:bodyPr/>
        <a:lstStyle/>
        <a:p>
          <a:endParaRPr lang="en-US"/>
        </a:p>
      </dgm:t>
    </dgm:pt>
    <dgm:pt modelId="{4D5687EA-DD4E-41F6-9F8F-8F12D113E856}">
      <dgm:prSet/>
      <dgm:spPr/>
      <dgm:t>
        <a:bodyPr/>
        <a:lstStyle/>
        <a:p>
          <a:pPr>
            <a:buClr>
              <a:schemeClr val="tx1"/>
            </a:buClr>
            <a:buFont typeface="Courier New" panose="02070309020205020404" pitchFamily="49" charset="0"/>
            <a:buChar char="o"/>
          </a:pPr>
          <a:r>
            <a:rPr lang="en-US" b="0" i="0" dirty="0"/>
            <a:t>Policies</a:t>
          </a:r>
          <a:endParaRPr lang="en-US" dirty="0"/>
        </a:p>
      </dgm:t>
    </dgm:pt>
    <dgm:pt modelId="{50F9967B-42C9-4955-9A50-619DDE4F730C}" type="parTrans" cxnId="{9CAC130B-84AD-467A-A2A0-C89799288F27}">
      <dgm:prSet/>
      <dgm:spPr/>
      <dgm:t>
        <a:bodyPr/>
        <a:lstStyle/>
        <a:p>
          <a:endParaRPr lang="en-US"/>
        </a:p>
      </dgm:t>
    </dgm:pt>
    <dgm:pt modelId="{049A6494-A926-45DD-92A5-B97B5BF60326}" type="sibTrans" cxnId="{9CAC130B-84AD-467A-A2A0-C89799288F27}">
      <dgm:prSet/>
      <dgm:spPr/>
      <dgm:t>
        <a:bodyPr/>
        <a:lstStyle/>
        <a:p>
          <a:endParaRPr lang="en-US"/>
        </a:p>
      </dgm:t>
    </dgm:pt>
    <dgm:pt modelId="{29860D9D-2777-400E-BFDD-8642F9A05F6F}">
      <dgm:prSet/>
      <dgm:spPr/>
      <dgm:t>
        <a:bodyPr/>
        <a:lstStyle/>
        <a:p>
          <a:pPr>
            <a:buClr>
              <a:schemeClr val="tx1"/>
            </a:buClr>
            <a:buFont typeface="Courier New" panose="02070309020205020404" pitchFamily="49" charset="0"/>
            <a:buChar char="o"/>
          </a:pPr>
          <a:r>
            <a:rPr lang="en-US" b="0" i="0" dirty="0"/>
            <a:t>Training</a:t>
          </a:r>
          <a:endParaRPr lang="en-US" dirty="0"/>
        </a:p>
      </dgm:t>
    </dgm:pt>
    <dgm:pt modelId="{84E77246-2924-431C-B385-30B45039D08D}" type="parTrans" cxnId="{2D162374-1586-438C-BBDF-AD99BE6A433E}">
      <dgm:prSet/>
      <dgm:spPr/>
      <dgm:t>
        <a:bodyPr/>
        <a:lstStyle/>
        <a:p>
          <a:endParaRPr lang="en-US"/>
        </a:p>
      </dgm:t>
    </dgm:pt>
    <dgm:pt modelId="{6EC60DB7-4AF1-4036-8AE0-5D1F1B1FC401}" type="sibTrans" cxnId="{2D162374-1586-438C-BBDF-AD99BE6A433E}">
      <dgm:prSet/>
      <dgm:spPr/>
      <dgm:t>
        <a:bodyPr/>
        <a:lstStyle/>
        <a:p>
          <a:endParaRPr lang="en-US"/>
        </a:p>
      </dgm:t>
    </dgm:pt>
    <dgm:pt modelId="{11FDD29B-25CA-4F65-9442-5EA6E3E73129}">
      <dgm:prSet/>
      <dgm:spPr/>
      <dgm:t>
        <a:bodyPr/>
        <a:lstStyle/>
        <a:p>
          <a:pPr>
            <a:buClr>
              <a:schemeClr val="tx1"/>
            </a:buClr>
            <a:buFont typeface="Courier New" panose="02070309020205020404" pitchFamily="49" charset="0"/>
            <a:buChar char="o"/>
          </a:pPr>
          <a:r>
            <a:rPr lang="en-US" b="0" i="0" dirty="0"/>
            <a:t>Investigation and adjudication of </a:t>
          </a:r>
          <a:r>
            <a:rPr lang="en-US" b="0" i="0" dirty="0">
              <a:highlight>
                <a:srgbClr val="FFFF00"/>
              </a:highlight>
            </a:rPr>
            <a:t>formal complaints</a:t>
          </a:r>
          <a:endParaRPr lang="en-US" dirty="0">
            <a:highlight>
              <a:srgbClr val="FFFF00"/>
            </a:highlight>
          </a:endParaRPr>
        </a:p>
      </dgm:t>
    </dgm:pt>
    <dgm:pt modelId="{7AED3F66-4A4B-415B-A7C8-6DDBBD73611B}" type="parTrans" cxnId="{A2247DBE-804E-48D8-AF26-3A5ABE1FCBCE}">
      <dgm:prSet/>
      <dgm:spPr/>
      <dgm:t>
        <a:bodyPr/>
        <a:lstStyle/>
        <a:p>
          <a:endParaRPr lang="en-US"/>
        </a:p>
      </dgm:t>
    </dgm:pt>
    <dgm:pt modelId="{F29C5B57-581B-4DD3-9BA4-4DE16893657C}" type="sibTrans" cxnId="{A2247DBE-804E-48D8-AF26-3A5ABE1FCBCE}">
      <dgm:prSet/>
      <dgm:spPr/>
      <dgm:t>
        <a:bodyPr/>
        <a:lstStyle/>
        <a:p>
          <a:endParaRPr lang="en-US"/>
        </a:p>
      </dgm:t>
    </dgm:pt>
    <dgm:pt modelId="{837E94AE-C5ED-4E5B-BF6E-29DA3256BDA3}">
      <dgm:prSet/>
      <dgm:spPr/>
      <dgm:t>
        <a:bodyPr/>
        <a:lstStyle/>
        <a:p>
          <a:pPr>
            <a:buClr>
              <a:schemeClr val="tx1"/>
            </a:buClr>
            <a:buFont typeface="Courier New" panose="02070309020205020404" pitchFamily="49" charset="0"/>
            <a:buChar char="o"/>
          </a:pPr>
          <a:r>
            <a:rPr lang="en-US" b="0" i="0" dirty="0"/>
            <a:t>Interim and remedial measures</a:t>
          </a:r>
          <a:endParaRPr lang="en-US" dirty="0"/>
        </a:p>
      </dgm:t>
    </dgm:pt>
    <dgm:pt modelId="{201663AE-FBEA-4B71-9029-A2993FE6920B}" type="parTrans" cxnId="{E915BDE5-CBED-4EB4-92E7-719B09D22725}">
      <dgm:prSet/>
      <dgm:spPr/>
      <dgm:t>
        <a:bodyPr/>
        <a:lstStyle/>
        <a:p>
          <a:endParaRPr lang="en-US"/>
        </a:p>
      </dgm:t>
    </dgm:pt>
    <dgm:pt modelId="{3C586B79-32A1-4DF8-998C-95D0EE128EBA}" type="sibTrans" cxnId="{E915BDE5-CBED-4EB4-92E7-719B09D22725}">
      <dgm:prSet/>
      <dgm:spPr/>
      <dgm:t>
        <a:bodyPr/>
        <a:lstStyle/>
        <a:p>
          <a:endParaRPr lang="en-US"/>
        </a:p>
      </dgm:t>
    </dgm:pt>
    <dgm:pt modelId="{6687FA77-966E-4104-A71B-1430F674BE2F}">
      <dgm:prSet/>
      <dgm:spPr/>
      <dgm:t>
        <a:bodyPr/>
        <a:lstStyle/>
        <a:p>
          <a:pPr>
            <a:buClr>
              <a:schemeClr val="tx1"/>
            </a:buClr>
            <a:buFont typeface="Courier New" panose="02070309020205020404" pitchFamily="49" charset="0"/>
            <a:buChar char="o"/>
          </a:pPr>
          <a:r>
            <a:rPr lang="en-US" b="0" i="0" dirty="0"/>
            <a:t>Community messaging</a:t>
          </a:r>
          <a:endParaRPr lang="en-US" dirty="0"/>
        </a:p>
      </dgm:t>
    </dgm:pt>
    <dgm:pt modelId="{C1E7D2EC-D327-459A-A24F-5A9FA035CE05}" type="parTrans" cxnId="{C24845B1-AAA1-4AC1-BB0D-3AD2E5A18733}">
      <dgm:prSet/>
      <dgm:spPr/>
      <dgm:t>
        <a:bodyPr/>
        <a:lstStyle/>
        <a:p>
          <a:endParaRPr lang="en-US"/>
        </a:p>
      </dgm:t>
    </dgm:pt>
    <dgm:pt modelId="{8472CFF5-DA7E-4D89-ACEF-C916DA4736DC}" type="sibTrans" cxnId="{C24845B1-AAA1-4AC1-BB0D-3AD2E5A18733}">
      <dgm:prSet/>
      <dgm:spPr/>
      <dgm:t>
        <a:bodyPr/>
        <a:lstStyle/>
        <a:p>
          <a:endParaRPr lang="en-US"/>
        </a:p>
      </dgm:t>
    </dgm:pt>
    <dgm:pt modelId="{964549A9-2C90-4415-A131-9FBE103E3A72}">
      <dgm:prSet/>
      <dgm:spPr/>
      <dgm:t>
        <a:bodyPr/>
        <a:lstStyle/>
        <a:p>
          <a:pPr>
            <a:buClr>
              <a:schemeClr val="tx1"/>
            </a:buClr>
            <a:buFont typeface="Courier New" panose="02070309020205020404" pitchFamily="49" charset="0"/>
            <a:buChar char="o"/>
          </a:pPr>
          <a:r>
            <a:rPr lang="en-US" b="0" i="0" dirty="0"/>
            <a:t>Others?</a:t>
          </a:r>
          <a:endParaRPr lang="en-US" dirty="0"/>
        </a:p>
      </dgm:t>
    </dgm:pt>
    <dgm:pt modelId="{1895A341-F171-4293-9F6A-133DD98A5730}" type="parTrans" cxnId="{4145A866-2306-48A2-AC03-14ACEBB51E80}">
      <dgm:prSet/>
      <dgm:spPr/>
      <dgm:t>
        <a:bodyPr/>
        <a:lstStyle/>
        <a:p>
          <a:endParaRPr lang="en-US"/>
        </a:p>
      </dgm:t>
    </dgm:pt>
    <dgm:pt modelId="{6D569222-981E-4902-8763-D1C5F3B5FFED}" type="sibTrans" cxnId="{4145A866-2306-48A2-AC03-14ACEBB51E80}">
      <dgm:prSet/>
      <dgm:spPr/>
      <dgm:t>
        <a:bodyPr/>
        <a:lstStyle/>
        <a:p>
          <a:endParaRPr lang="en-US"/>
        </a:p>
      </dgm:t>
    </dgm:pt>
    <dgm:pt modelId="{30FAF92D-F841-4317-924A-A33146B977D7}">
      <dgm:prSet/>
      <dgm:spPr/>
      <dgm:t>
        <a:bodyPr/>
        <a:lstStyle/>
        <a:p>
          <a:pPr>
            <a:buClr>
              <a:schemeClr val="tx1"/>
            </a:buClr>
            <a:buFont typeface="Courier New" panose="02070309020205020404" pitchFamily="49" charset="0"/>
            <a:buChar char="o"/>
          </a:pPr>
          <a:r>
            <a:rPr lang="en-US" dirty="0"/>
            <a:t>Responding to </a:t>
          </a:r>
          <a:r>
            <a:rPr lang="en-US" dirty="0">
              <a:highlight>
                <a:srgbClr val="FFFF00"/>
              </a:highlight>
            </a:rPr>
            <a:t>reports</a:t>
          </a:r>
        </a:p>
      </dgm:t>
    </dgm:pt>
    <dgm:pt modelId="{E2B2AA7E-A46D-4B7D-83E5-FC6060DF8FBA}" type="parTrans" cxnId="{D9B333A2-868B-4F91-8BC2-9D906368D982}">
      <dgm:prSet/>
      <dgm:spPr/>
    </dgm:pt>
    <dgm:pt modelId="{E927E4B1-B5C8-4CDD-9CD7-4AA732DB0FBC}" type="sibTrans" cxnId="{D9B333A2-868B-4F91-8BC2-9D906368D982}">
      <dgm:prSet/>
      <dgm:spPr/>
    </dgm:pt>
    <dgm:pt modelId="{DC98C9CD-E08A-43A3-8C18-B0645DE0E83E}" type="pres">
      <dgm:prSet presAssocID="{CF816AE0-CBB5-4014-9FBC-3F6BED857256}" presName="linear" presStyleCnt="0">
        <dgm:presLayoutVars>
          <dgm:animLvl val="lvl"/>
          <dgm:resizeHandles val="exact"/>
        </dgm:presLayoutVars>
      </dgm:prSet>
      <dgm:spPr/>
    </dgm:pt>
    <dgm:pt modelId="{75691427-A5E1-4951-8873-246A428C77D6}" type="pres">
      <dgm:prSet presAssocID="{F370F8D2-E107-4A36-A375-29B55E5DEDC3}" presName="parentText" presStyleLbl="node1" presStyleIdx="0" presStyleCnt="1">
        <dgm:presLayoutVars>
          <dgm:chMax val="0"/>
          <dgm:bulletEnabled val="1"/>
        </dgm:presLayoutVars>
      </dgm:prSet>
      <dgm:spPr/>
    </dgm:pt>
    <dgm:pt modelId="{FC24B248-7D48-408D-9834-2E39036F4612}" type="pres">
      <dgm:prSet presAssocID="{F370F8D2-E107-4A36-A375-29B55E5DEDC3}" presName="childText" presStyleLbl="revTx" presStyleIdx="0" presStyleCnt="1">
        <dgm:presLayoutVars>
          <dgm:bulletEnabled val="1"/>
        </dgm:presLayoutVars>
      </dgm:prSet>
      <dgm:spPr/>
    </dgm:pt>
  </dgm:ptLst>
  <dgm:cxnLst>
    <dgm:cxn modelId="{9CAC130B-84AD-467A-A2A0-C89799288F27}" srcId="{F370F8D2-E107-4A36-A375-29B55E5DEDC3}" destId="{4D5687EA-DD4E-41F6-9F8F-8F12D113E856}" srcOrd="0" destOrd="0" parTransId="{50F9967B-42C9-4955-9A50-619DDE4F730C}" sibTransId="{049A6494-A926-45DD-92A5-B97B5BF60326}"/>
    <dgm:cxn modelId="{E230D033-E4A7-4BA8-8F0E-B533F16AA490}" type="presOf" srcId="{11FDD29B-25CA-4F65-9442-5EA6E3E73129}" destId="{FC24B248-7D48-408D-9834-2E39036F4612}" srcOrd="0" destOrd="3" presId="urn:microsoft.com/office/officeart/2005/8/layout/vList2"/>
    <dgm:cxn modelId="{DE8CA264-2F75-490C-909B-EA0603918E54}" srcId="{CF816AE0-CBB5-4014-9FBC-3F6BED857256}" destId="{F370F8D2-E107-4A36-A375-29B55E5DEDC3}" srcOrd="0" destOrd="0" parTransId="{EF0D9A1C-A015-4DC9-A37D-D9A3F0B8C7CD}" sibTransId="{32573850-6CCA-4D2F-ACD5-084FB33CD21E}"/>
    <dgm:cxn modelId="{DF0A0B66-3299-4894-A69C-D120FF942CEC}" type="presOf" srcId="{30FAF92D-F841-4317-924A-A33146B977D7}" destId="{FC24B248-7D48-408D-9834-2E39036F4612}" srcOrd="0" destOrd="2" presId="urn:microsoft.com/office/officeart/2005/8/layout/vList2"/>
    <dgm:cxn modelId="{4145A866-2306-48A2-AC03-14ACEBB51E80}" srcId="{F370F8D2-E107-4A36-A375-29B55E5DEDC3}" destId="{964549A9-2C90-4415-A131-9FBE103E3A72}" srcOrd="6" destOrd="0" parTransId="{1895A341-F171-4293-9F6A-133DD98A5730}" sibTransId="{6D569222-981E-4902-8763-D1C5F3B5FFED}"/>
    <dgm:cxn modelId="{BE71F250-E39E-4279-8F18-E935ED8D5821}" type="presOf" srcId="{964549A9-2C90-4415-A131-9FBE103E3A72}" destId="{FC24B248-7D48-408D-9834-2E39036F4612}" srcOrd="0" destOrd="6" presId="urn:microsoft.com/office/officeart/2005/8/layout/vList2"/>
    <dgm:cxn modelId="{E009E672-11D6-4371-8DAC-A28B5B543FFF}" type="presOf" srcId="{6687FA77-966E-4104-A71B-1430F674BE2F}" destId="{FC24B248-7D48-408D-9834-2E39036F4612}" srcOrd="0" destOrd="5" presId="urn:microsoft.com/office/officeart/2005/8/layout/vList2"/>
    <dgm:cxn modelId="{2D162374-1586-438C-BBDF-AD99BE6A433E}" srcId="{F370F8D2-E107-4A36-A375-29B55E5DEDC3}" destId="{29860D9D-2777-400E-BFDD-8642F9A05F6F}" srcOrd="1" destOrd="0" parTransId="{84E77246-2924-431C-B385-30B45039D08D}" sibTransId="{6EC60DB7-4AF1-4036-8AE0-5D1F1B1FC401}"/>
    <dgm:cxn modelId="{D00E2479-0FAF-4A52-B7F5-D0791EE04B63}" type="presOf" srcId="{4D5687EA-DD4E-41F6-9F8F-8F12D113E856}" destId="{FC24B248-7D48-408D-9834-2E39036F4612}" srcOrd="0" destOrd="0" presId="urn:microsoft.com/office/officeart/2005/8/layout/vList2"/>
    <dgm:cxn modelId="{CF394590-649F-444B-A0BC-68941DC5EB95}" type="presOf" srcId="{CF816AE0-CBB5-4014-9FBC-3F6BED857256}" destId="{DC98C9CD-E08A-43A3-8C18-B0645DE0E83E}" srcOrd="0" destOrd="0" presId="urn:microsoft.com/office/officeart/2005/8/layout/vList2"/>
    <dgm:cxn modelId="{D9B333A2-868B-4F91-8BC2-9D906368D982}" srcId="{F370F8D2-E107-4A36-A375-29B55E5DEDC3}" destId="{30FAF92D-F841-4317-924A-A33146B977D7}" srcOrd="2" destOrd="0" parTransId="{E2B2AA7E-A46D-4B7D-83E5-FC6060DF8FBA}" sibTransId="{E927E4B1-B5C8-4CDD-9CD7-4AA732DB0FBC}"/>
    <dgm:cxn modelId="{C24845B1-AAA1-4AC1-BB0D-3AD2E5A18733}" srcId="{F370F8D2-E107-4A36-A375-29B55E5DEDC3}" destId="{6687FA77-966E-4104-A71B-1430F674BE2F}" srcOrd="5" destOrd="0" parTransId="{C1E7D2EC-D327-459A-A24F-5A9FA035CE05}" sibTransId="{8472CFF5-DA7E-4D89-ACEF-C916DA4736DC}"/>
    <dgm:cxn modelId="{A2247DBE-804E-48D8-AF26-3A5ABE1FCBCE}" srcId="{F370F8D2-E107-4A36-A375-29B55E5DEDC3}" destId="{11FDD29B-25CA-4F65-9442-5EA6E3E73129}" srcOrd="3" destOrd="0" parTransId="{7AED3F66-4A4B-415B-A7C8-6DDBBD73611B}" sibTransId="{F29C5B57-581B-4DD3-9BA4-4DE16893657C}"/>
    <dgm:cxn modelId="{AA0062C0-A6D3-4ED6-B1B7-5359D4BD8575}" type="presOf" srcId="{837E94AE-C5ED-4E5B-BF6E-29DA3256BDA3}" destId="{FC24B248-7D48-408D-9834-2E39036F4612}" srcOrd="0" destOrd="4" presId="urn:microsoft.com/office/officeart/2005/8/layout/vList2"/>
    <dgm:cxn modelId="{B9836DC2-6A17-4C68-8740-4A4C2D4B76EB}" type="presOf" srcId="{29860D9D-2777-400E-BFDD-8642F9A05F6F}" destId="{FC24B248-7D48-408D-9834-2E39036F4612}" srcOrd="0" destOrd="1" presId="urn:microsoft.com/office/officeart/2005/8/layout/vList2"/>
    <dgm:cxn modelId="{E915BDE5-CBED-4EB4-92E7-719B09D22725}" srcId="{F370F8D2-E107-4A36-A375-29B55E5DEDC3}" destId="{837E94AE-C5ED-4E5B-BF6E-29DA3256BDA3}" srcOrd="4" destOrd="0" parTransId="{201663AE-FBEA-4B71-9029-A2993FE6920B}" sibTransId="{3C586B79-32A1-4DF8-998C-95D0EE128EBA}"/>
    <dgm:cxn modelId="{6FF9C0F2-E7AE-4037-BCF1-C25F82F98134}" type="presOf" srcId="{F370F8D2-E107-4A36-A375-29B55E5DEDC3}" destId="{75691427-A5E1-4951-8873-246A428C77D6}" srcOrd="0" destOrd="0" presId="urn:microsoft.com/office/officeart/2005/8/layout/vList2"/>
    <dgm:cxn modelId="{705D88AA-01D3-499B-B8E6-8A002E2FF407}" type="presParOf" srcId="{DC98C9CD-E08A-43A3-8C18-B0645DE0E83E}" destId="{75691427-A5E1-4951-8873-246A428C77D6}" srcOrd="0" destOrd="0" presId="urn:microsoft.com/office/officeart/2005/8/layout/vList2"/>
    <dgm:cxn modelId="{1E6D7459-607B-4813-BD85-D2DD33D3A99B}" type="presParOf" srcId="{DC98C9CD-E08A-43A3-8C18-B0645DE0E83E}" destId="{FC24B248-7D48-408D-9834-2E39036F461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sp="http://schemas.microsoft.com/office/drawing/2008/diagram" xmlns:dgm="http://schemas.openxmlformats.org/drawingml/2006/diagram" xmlns:a="http://schemas.openxmlformats.org/drawingml/2006/main">
  <dgm:ptLst>
    <dgm:pt modelId="{4FCFC47A-57CF-4CC3-9780-E8DD8509AF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F018FA-B9E9-4648-BC35-37C6018A862E}">
      <dgm:prSet custT="1"/>
      <dgm:spPr/>
      <dgm:t>
        <a:bodyPr/>
        <a:lstStyle/>
        <a:p>
          <a:r>
            <a:rPr lang="en-US" sz="4400" b="0" i="0" dirty="0"/>
            <a:t>Applies to allegations of sexual harassment that occurred</a:t>
          </a:r>
          <a:endParaRPr lang="en-US" sz="4400" dirty="0"/>
        </a:p>
      </dgm:t>
    </dgm:pt>
    <dgm:pt modelId="{D892D489-3FB6-43D3-B3AB-9272B6E730E7}" type="parTrans" cxnId="{10C03294-6F50-496A-A95D-692737E755D0}">
      <dgm:prSet/>
      <dgm:spPr/>
      <dgm:t>
        <a:bodyPr/>
        <a:lstStyle/>
        <a:p>
          <a:endParaRPr lang="en-US"/>
        </a:p>
      </dgm:t>
    </dgm:pt>
    <dgm:pt modelId="{9B919E82-10D0-4635-9881-F8E8D95931CD}" type="sibTrans" cxnId="{10C03294-6F50-496A-A95D-692737E755D0}">
      <dgm:prSet/>
      <dgm:spPr/>
      <dgm:t>
        <a:bodyPr/>
        <a:lstStyle/>
        <a:p>
          <a:endParaRPr lang="en-US"/>
        </a:p>
      </dgm:t>
    </dgm:pt>
    <dgm:pt modelId="{27E7372E-C817-4455-83EC-5A5DFC56B30C}">
      <dgm:prSet custT="1"/>
      <dgm:spPr/>
      <dgm:t>
        <a:bodyPr/>
        <a:lstStyle/>
        <a:p>
          <a:pPr>
            <a:buClr>
              <a:schemeClr val="tx1"/>
            </a:buClr>
            <a:buFont typeface="Courier New" panose="02070309020205020404" pitchFamily="49" charset="0"/>
            <a:buChar char="o"/>
          </a:pPr>
          <a:r>
            <a:rPr lang="en-US" sz="3600" b="0" i="0" dirty="0"/>
            <a:t>In the U.S.</a:t>
          </a:r>
          <a:endParaRPr lang="en-US" sz="3600" dirty="0"/>
        </a:p>
      </dgm:t>
    </dgm:pt>
    <dgm:pt modelId="{AF6F5759-46F1-409C-8EB5-D0E04F408007}" type="parTrans" cxnId="{C1E6CAEE-6C69-4F8B-8186-9560EDFA28C8}">
      <dgm:prSet/>
      <dgm:spPr/>
      <dgm:t>
        <a:bodyPr/>
        <a:lstStyle/>
        <a:p>
          <a:endParaRPr lang="en-US"/>
        </a:p>
      </dgm:t>
    </dgm:pt>
    <dgm:pt modelId="{CB8E936E-3BC1-480E-8887-942575F23972}" type="sibTrans" cxnId="{C1E6CAEE-6C69-4F8B-8186-9560EDFA28C8}">
      <dgm:prSet/>
      <dgm:spPr/>
      <dgm:t>
        <a:bodyPr/>
        <a:lstStyle/>
        <a:p>
          <a:endParaRPr lang="en-US"/>
        </a:p>
      </dgm:t>
    </dgm:pt>
    <dgm:pt modelId="{7304F082-3E68-4071-916D-649655779613}">
      <dgm:prSet custT="1"/>
      <dgm:spPr/>
      <dgm:t>
        <a:bodyPr/>
        <a:lstStyle/>
        <a:p>
          <a:pPr>
            <a:buClr>
              <a:schemeClr val="tx1"/>
            </a:buClr>
            <a:buFont typeface="Courier New" panose="02070309020205020404" pitchFamily="49" charset="0"/>
            <a:buChar char="o"/>
          </a:pPr>
          <a:r>
            <a:rPr lang="en-US" sz="3600" b="0" i="0" dirty="0"/>
            <a:t>On campus</a:t>
          </a:r>
          <a:endParaRPr lang="en-US" sz="3600" dirty="0"/>
        </a:p>
      </dgm:t>
    </dgm:pt>
    <dgm:pt modelId="{1B8AD375-39FF-46AB-B260-F864F52FB926}" type="parTrans" cxnId="{3981D6EB-7D3C-47D4-858F-2FE9E5EBBD5D}">
      <dgm:prSet/>
      <dgm:spPr/>
      <dgm:t>
        <a:bodyPr/>
        <a:lstStyle/>
        <a:p>
          <a:endParaRPr lang="en-US"/>
        </a:p>
      </dgm:t>
    </dgm:pt>
    <dgm:pt modelId="{9CA8B8AC-48AC-4BE5-8A65-85CD51290FCB}" type="sibTrans" cxnId="{3981D6EB-7D3C-47D4-858F-2FE9E5EBBD5D}">
      <dgm:prSet/>
      <dgm:spPr/>
      <dgm:t>
        <a:bodyPr/>
        <a:lstStyle/>
        <a:p>
          <a:endParaRPr lang="en-US"/>
        </a:p>
      </dgm:t>
    </dgm:pt>
    <dgm:pt modelId="{58A1453D-01E6-4595-9F61-1106FDB803B1}">
      <dgm:prSet custT="1"/>
      <dgm:spPr/>
      <dgm:t>
        <a:bodyPr/>
        <a:lstStyle/>
        <a:p>
          <a:pPr>
            <a:buClr>
              <a:schemeClr val="tx1"/>
            </a:buClr>
            <a:buFont typeface="Courier New" panose="02070309020205020404" pitchFamily="49" charset="0"/>
            <a:buChar char="o"/>
          </a:pPr>
          <a:r>
            <a:rPr lang="en-US" sz="3600" b="0" i="0" dirty="0"/>
            <a:t>In educational programs and activities</a:t>
          </a:r>
          <a:endParaRPr lang="en-US" sz="3600" dirty="0"/>
        </a:p>
      </dgm:t>
    </dgm:pt>
    <dgm:pt modelId="{BC1A3267-C628-4F46-8C15-2D483D9A6ECE}" type="parTrans" cxnId="{90858B47-F9B4-4AD5-80DD-EFBB3634F319}">
      <dgm:prSet/>
      <dgm:spPr/>
      <dgm:t>
        <a:bodyPr/>
        <a:lstStyle/>
        <a:p>
          <a:endParaRPr lang="en-US"/>
        </a:p>
      </dgm:t>
    </dgm:pt>
    <dgm:pt modelId="{11ACC71A-A068-4132-B9CC-EEC9B922E921}" type="sibTrans" cxnId="{90858B47-F9B4-4AD5-80DD-EFBB3634F319}">
      <dgm:prSet/>
      <dgm:spPr/>
      <dgm:t>
        <a:bodyPr/>
        <a:lstStyle/>
        <a:p>
          <a:endParaRPr lang="en-US"/>
        </a:p>
      </dgm:t>
    </dgm:pt>
    <dgm:pt modelId="{0756E1B2-7AA1-4E97-99BF-40C8C61E73DD}" type="pres">
      <dgm:prSet presAssocID="{4FCFC47A-57CF-4CC3-9780-E8DD8509AF60}" presName="linear" presStyleCnt="0">
        <dgm:presLayoutVars>
          <dgm:animLvl val="lvl"/>
          <dgm:resizeHandles val="exact"/>
        </dgm:presLayoutVars>
      </dgm:prSet>
      <dgm:spPr/>
    </dgm:pt>
    <dgm:pt modelId="{F1833E0F-154E-491E-B748-C3A59432A97A}" type="pres">
      <dgm:prSet presAssocID="{60F018FA-B9E9-4648-BC35-37C6018A862E}" presName="parentText" presStyleLbl="node1" presStyleIdx="0" presStyleCnt="1" custLinFactNeighborX="422" custLinFactNeighborY="-15292">
        <dgm:presLayoutVars>
          <dgm:chMax val="0"/>
          <dgm:bulletEnabled val="1"/>
        </dgm:presLayoutVars>
      </dgm:prSet>
      <dgm:spPr/>
    </dgm:pt>
    <dgm:pt modelId="{3859EEFE-FA45-4D99-9F94-24A64F62F39E}" type="pres">
      <dgm:prSet presAssocID="{60F018FA-B9E9-4648-BC35-37C6018A862E}" presName="childText" presStyleLbl="revTx" presStyleIdx="0" presStyleCnt="1" custScaleY="132204">
        <dgm:presLayoutVars>
          <dgm:bulletEnabled val="1"/>
        </dgm:presLayoutVars>
      </dgm:prSet>
      <dgm:spPr/>
    </dgm:pt>
  </dgm:ptLst>
  <dgm:cxnLst>
    <dgm:cxn modelId="{4D7E1120-AAA8-4BF4-82BD-16DD11AA6093}" type="presOf" srcId="{60F018FA-B9E9-4648-BC35-37C6018A862E}" destId="{F1833E0F-154E-491E-B748-C3A59432A97A}" srcOrd="0" destOrd="0" presId="urn:microsoft.com/office/officeart/2005/8/layout/vList2"/>
    <dgm:cxn modelId="{14451D62-41FD-42F4-B8A2-338EDE583D8E}" type="presOf" srcId="{27E7372E-C817-4455-83EC-5A5DFC56B30C}" destId="{3859EEFE-FA45-4D99-9F94-24A64F62F39E}" srcOrd="0" destOrd="0" presId="urn:microsoft.com/office/officeart/2005/8/layout/vList2"/>
    <dgm:cxn modelId="{90858B47-F9B4-4AD5-80DD-EFBB3634F319}" srcId="{60F018FA-B9E9-4648-BC35-37C6018A862E}" destId="{58A1453D-01E6-4595-9F61-1106FDB803B1}" srcOrd="2" destOrd="0" parTransId="{BC1A3267-C628-4F46-8C15-2D483D9A6ECE}" sibTransId="{11ACC71A-A068-4132-B9CC-EEC9B922E921}"/>
    <dgm:cxn modelId="{4B18A34E-586B-4656-A562-AC34BDEBFA52}" type="presOf" srcId="{7304F082-3E68-4071-916D-649655779613}" destId="{3859EEFE-FA45-4D99-9F94-24A64F62F39E}" srcOrd="0" destOrd="1" presId="urn:microsoft.com/office/officeart/2005/8/layout/vList2"/>
    <dgm:cxn modelId="{10C03294-6F50-496A-A95D-692737E755D0}" srcId="{4FCFC47A-57CF-4CC3-9780-E8DD8509AF60}" destId="{60F018FA-B9E9-4648-BC35-37C6018A862E}" srcOrd="0" destOrd="0" parTransId="{D892D489-3FB6-43D3-B3AB-9272B6E730E7}" sibTransId="{9B919E82-10D0-4635-9881-F8E8D95931CD}"/>
    <dgm:cxn modelId="{C4FC1CC6-CAB4-4C35-B136-357AE4EA0C52}" type="presOf" srcId="{58A1453D-01E6-4595-9F61-1106FDB803B1}" destId="{3859EEFE-FA45-4D99-9F94-24A64F62F39E}" srcOrd="0" destOrd="2" presId="urn:microsoft.com/office/officeart/2005/8/layout/vList2"/>
    <dgm:cxn modelId="{469758CE-002A-4EAE-B688-1A83B088504F}" type="presOf" srcId="{4FCFC47A-57CF-4CC3-9780-E8DD8509AF60}" destId="{0756E1B2-7AA1-4E97-99BF-40C8C61E73DD}" srcOrd="0" destOrd="0" presId="urn:microsoft.com/office/officeart/2005/8/layout/vList2"/>
    <dgm:cxn modelId="{3981D6EB-7D3C-47D4-858F-2FE9E5EBBD5D}" srcId="{60F018FA-B9E9-4648-BC35-37C6018A862E}" destId="{7304F082-3E68-4071-916D-649655779613}" srcOrd="1" destOrd="0" parTransId="{1B8AD375-39FF-46AB-B260-F864F52FB926}" sibTransId="{9CA8B8AC-48AC-4BE5-8A65-85CD51290FCB}"/>
    <dgm:cxn modelId="{C1E6CAEE-6C69-4F8B-8186-9560EDFA28C8}" srcId="{60F018FA-B9E9-4648-BC35-37C6018A862E}" destId="{27E7372E-C817-4455-83EC-5A5DFC56B30C}" srcOrd="0" destOrd="0" parTransId="{AF6F5759-46F1-409C-8EB5-D0E04F408007}" sibTransId="{CB8E936E-3BC1-480E-8887-942575F23972}"/>
    <dgm:cxn modelId="{7BDE0ACB-0A94-4F4D-A1BB-EFB06353F376}" type="presParOf" srcId="{0756E1B2-7AA1-4E97-99BF-40C8C61E73DD}" destId="{F1833E0F-154E-491E-B748-C3A59432A97A}" srcOrd="0" destOrd="0" presId="urn:microsoft.com/office/officeart/2005/8/layout/vList2"/>
    <dgm:cxn modelId="{6BEA4C4E-9B8A-4D76-B130-BB7794F7B4D1}" type="presParOf" srcId="{0756E1B2-7AA1-4E97-99BF-40C8C61E73DD}" destId="{3859EEFE-FA45-4D99-9F94-24A64F62F39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sp="http://schemas.microsoft.com/office/drawing/2008/diagram" xmlns:dgm="http://schemas.openxmlformats.org/drawingml/2006/diagram" xmlns:a="http://schemas.openxmlformats.org/drawingml/2006/main">
  <dgm:ptLst>
    <dgm:pt modelId="{621F024E-AF21-4799-8569-A537C3C203C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33C34A0-ABDE-433B-AF19-7ADF684B480A}">
      <dgm:prSet/>
      <dgm:spPr/>
      <dgm:t>
        <a:bodyPr/>
        <a:lstStyle/>
        <a:p>
          <a:r>
            <a:rPr lang="en-US" b="0" i="0"/>
            <a:t>Sexual assault</a:t>
          </a:r>
          <a:endParaRPr lang="en-US"/>
        </a:p>
      </dgm:t>
    </dgm:pt>
    <dgm:pt modelId="{AF38B432-A48D-4DB1-BED9-A05F8ED66BDF}" type="parTrans" cxnId="{D228429F-BD33-435A-8C60-AAD67519EA6E}">
      <dgm:prSet/>
      <dgm:spPr/>
      <dgm:t>
        <a:bodyPr/>
        <a:lstStyle/>
        <a:p>
          <a:endParaRPr lang="en-US"/>
        </a:p>
      </dgm:t>
    </dgm:pt>
    <dgm:pt modelId="{72703CCF-102E-4887-A856-44301CCBF6D4}" type="sibTrans" cxnId="{D228429F-BD33-435A-8C60-AAD67519EA6E}">
      <dgm:prSet/>
      <dgm:spPr/>
      <dgm:t>
        <a:bodyPr/>
        <a:lstStyle/>
        <a:p>
          <a:endParaRPr lang="en-US"/>
        </a:p>
      </dgm:t>
    </dgm:pt>
    <dgm:pt modelId="{32124D3C-1658-4446-840A-52277FBEEE9F}">
      <dgm:prSet/>
      <dgm:spPr/>
      <dgm:t>
        <a:bodyPr/>
        <a:lstStyle/>
        <a:p>
          <a:r>
            <a:rPr lang="en-US" b="0" i="0"/>
            <a:t>Dating/Domestic Violence</a:t>
          </a:r>
          <a:endParaRPr lang="en-US"/>
        </a:p>
      </dgm:t>
    </dgm:pt>
    <dgm:pt modelId="{3FFAD229-BF2E-4C3D-AA84-34C9725E67E1}" type="parTrans" cxnId="{235180AA-C4A9-4E42-9F40-EFFC24BDCBA3}">
      <dgm:prSet/>
      <dgm:spPr/>
      <dgm:t>
        <a:bodyPr/>
        <a:lstStyle/>
        <a:p>
          <a:endParaRPr lang="en-US"/>
        </a:p>
      </dgm:t>
    </dgm:pt>
    <dgm:pt modelId="{D0872EE4-8B9C-4478-B326-D5F4D34491FA}" type="sibTrans" cxnId="{235180AA-C4A9-4E42-9F40-EFFC24BDCBA3}">
      <dgm:prSet/>
      <dgm:spPr/>
      <dgm:t>
        <a:bodyPr/>
        <a:lstStyle/>
        <a:p>
          <a:endParaRPr lang="en-US"/>
        </a:p>
      </dgm:t>
    </dgm:pt>
    <dgm:pt modelId="{CB7F3424-EDB7-4541-ADF8-EA142DA4DEE3}">
      <dgm:prSet/>
      <dgm:spPr/>
      <dgm:t>
        <a:bodyPr/>
        <a:lstStyle/>
        <a:p>
          <a:r>
            <a:rPr lang="en-US" b="0" i="0"/>
            <a:t>Stalking</a:t>
          </a:r>
          <a:endParaRPr lang="en-US"/>
        </a:p>
      </dgm:t>
    </dgm:pt>
    <dgm:pt modelId="{CABA7BC2-9AAC-4CB5-B893-01CCD4DADCE6}" type="parTrans" cxnId="{6958CBE3-8BDF-45B7-B13D-1D9D1EE8B6E1}">
      <dgm:prSet/>
      <dgm:spPr/>
      <dgm:t>
        <a:bodyPr/>
        <a:lstStyle/>
        <a:p>
          <a:endParaRPr lang="en-US"/>
        </a:p>
      </dgm:t>
    </dgm:pt>
    <dgm:pt modelId="{3E5E140A-75B7-40D8-8E8B-B05D2AC60BC9}" type="sibTrans" cxnId="{6958CBE3-8BDF-45B7-B13D-1D9D1EE8B6E1}">
      <dgm:prSet/>
      <dgm:spPr/>
      <dgm:t>
        <a:bodyPr/>
        <a:lstStyle/>
        <a:p>
          <a:endParaRPr lang="en-US"/>
        </a:p>
      </dgm:t>
    </dgm:pt>
    <dgm:pt modelId="{CCCE8390-6353-4FB5-9696-F7EF0733827F}">
      <dgm:prSet/>
      <dgm:spPr/>
      <dgm:t>
        <a:bodyPr/>
        <a:lstStyle/>
        <a:p>
          <a:r>
            <a:rPr lang="en-US" b="0" i="0" dirty="0"/>
            <a:t>Other sexual harassment that is severe, pervasive, and objectively offensive</a:t>
          </a:r>
          <a:endParaRPr lang="en-US" dirty="0"/>
        </a:p>
      </dgm:t>
    </dgm:pt>
    <dgm:pt modelId="{B3B12766-6079-498F-8D7A-4A12D9DB1F71}" type="parTrans" cxnId="{A37CAAC0-B65E-4EE6-8543-E7C17E561BF5}">
      <dgm:prSet/>
      <dgm:spPr/>
      <dgm:t>
        <a:bodyPr/>
        <a:lstStyle/>
        <a:p>
          <a:endParaRPr lang="en-US"/>
        </a:p>
      </dgm:t>
    </dgm:pt>
    <dgm:pt modelId="{22988440-99FD-4C56-8384-DF6AF06A840F}" type="sibTrans" cxnId="{A37CAAC0-B65E-4EE6-8543-E7C17E561BF5}">
      <dgm:prSet/>
      <dgm:spPr/>
      <dgm:t>
        <a:bodyPr/>
        <a:lstStyle/>
        <a:p>
          <a:endParaRPr lang="en-US"/>
        </a:p>
      </dgm:t>
    </dgm:pt>
    <dgm:pt modelId="{0E54739F-5BB2-48A1-88C1-6E4AB4D422B3}" type="pres">
      <dgm:prSet presAssocID="{621F024E-AF21-4799-8569-A537C3C203C3}" presName="diagram" presStyleCnt="0">
        <dgm:presLayoutVars>
          <dgm:dir/>
          <dgm:resizeHandles val="exact"/>
        </dgm:presLayoutVars>
      </dgm:prSet>
      <dgm:spPr/>
    </dgm:pt>
    <dgm:pt modelId="{824C3183-3E18-4E78-9B11-67BA5EEA7C14}" type="pres">
      <dgm:prSet presAssocID="{B33C34A0-ABDE-433B-AF19-7ADF684B480A}" presName="node" presStyleLbl="node1" presStyleIdx="0" presStyleCnt="4">
        <dgm:presLayoutVars>
          <dgm:bulletEnabled val="1"/>
        </dgm:presLayoutVars>
      </dgm:prSet>
      <dgm:spPr/>
    </dgm:pt>
    <dgm:pt modelId="{B4255288-1C08-4ABE-AD12-845DC24407E1}" type="pres">
      <dgm:prSet presAssocID="{72703CCF-102E-4887-A856-44301CCBF6D4}" presName="sibTrans" presStyleCnt="0"/>
      <dgm:spPr/>
    </dgm:pt>
    <dgm:pt modelId="{A92F29CD-D1FE-4838-B476-C220086A9AC0}" type="pres">
      <dgm:prSet presAssocID="{32124D3C-1658-4446-840A-52277FBEEE9F}" presName="node" presStyleLbl="node1" presStyleIdx="1" presStyleCnt="4">
        <dgm:presLayoutVars>
          <dgm:bulletEnabled val="1"/>
        </dgm:presLayoutVars>
      </dgm:prSet>
      <dgm:spPr/>
    </dgm:pt>
    <dgm:pt modelId="{804BEE88-89D6-4B68-B054-D9EC8DB18BC6}" type="pres">
      <dgm:prSet presAssocID="{D0872EE4-8B9C-4478-B326-D5F4D34491FA}" presName="sibTrans" presStyleCnt="0"/>
      <dgm:spPr/>
    </dgm:pt>
    <dgm:pt modelId="{123AF30D-C07F-4C95-9C65-2F0DEB2D7E9A}" type="pres">
      <dgm:prSet presAssocID="{CB7F3424-EDB7-4541-ADF8-EA142DA4DEE3}" presName="node" presStyleLbl="node1" presStyleIdx="2" presStyleCnt="4">
        <dgm:presLayoutVars>
          <dgm:bulletEnabled val="1"/>
        </dgm:presLayoutVars>
      </dgm:prSet>
      <dgm:spPr/>
    </dgm:pt>
    <dgm:pt modelId="{A42AD5DB-835D-4255-A7AD-07DED83A468F}" type="pres">
      <dgm:prSet presAssocID="{3E5E140A-75B7-40D8-8E8B-B05D2AC60BC9}" presName="sibTrans" presStyleCnt="0"/>
      <dgm:spPr/>
    </dgm:pt>
    <dgm:pt modelId="{FFBFF93D-15B0-4D91-AA16-0B636BDD3F3F}" type="pres">
      <dgm:prSet presAssocID="{CCCE8390-6353-4FB5-9696-F7EF0733827F}" presName="node" presStyleLbl="node1" presStyleIdx="3" presStyleCnt="4">
        <dgm:presLayoutVars>
          <dgm:bulletEnabled val="1"/>
        </dgm:presLayoutVars>
      </dgm:prSet>
      <dgm:spPr/>
    </dgm:pt>
  </dgm:ptLst>
  <dgm:cxnLst>
    <dgm:cxn modelId="{17503266-28F9-4077-9BCB-C027B16F9A54}" type="presOf" srcId="{32124D3C-1658-4446-840A-52277FBEEE9F}" destId="{A92F29CD-D1FE-4838-B476-C220086A9AC0}" srcOrd="0" destOrd="0" presId="urn:microsoft.com/office/officeart/2005/8/layout/default"/>
    <dgm:cxn modelId="{99E1AB82-E43B-4BE0-8E02-ADCFB0591294}" type="presOf" srcId="{B33C34A0-ABDE-433B-AF19-7ADF684B480A}" destId="{824C3183-3E18-4E78-9B11-67BA5EEA7C14}" srcOrd="0" destOrd="0" presId="urn:microsoft.com/office/officeart/2005/8/layout/default"/>
    <dgm:cxn modelId="{D228429F-BD33-435A-8C60-AAD67519EA6E}" srcId="{621F024E-AF21-4799-8569-A537C3C203C3}" destId="{B33C34A0-ABDE-433B-AF19-7ADF684B480A}" srcOrd="0" destOrd="0" parTransId="{AF38B432-A48D-4DB1-BED9-A05F8ED66BDF}" sibTransId="{72703CCF-102E-4887-A856-44301CCBF6D4}"/>
    <dgm:cxn modelId="{235180AA-C4A9-4E42-9F40-EFFC24BDCBA3}" srcId="{621F024E-AF21-4799-8569-A537C3C203C3}" destId="{32124D3C-1658-4446-840A-52277FBEEE9F}" srcOrd="1" destOrd="0" parTransId="{3FFAD229-BF2E-4C3D-AA84-34C9725E67E1}" sibTransId="{D0872EE4-8B9C-4478-B326-D5F4D34491FA}"/>
    <dgm:cxn modelId="{CB8258B4-F6FB-4552-982C-0E4413802837}" type="presOf" srcId="{CB7F3424-EDB7-4541-ADF8-EA142DA4DEE3}" destId="{123AF30D-C07F-4C95-9C65-2F0DEB2D7E9A}" srcOrd="0" destOrd="0" presId="urn:microsoft.com/office/officeart/2005/8/layout/default"/>
    <dgm:cxn modelId="{A37CAAC0-B65E-4EE6-8543-E7C17E561BF5}" srcId="{621F024E-AF21-4799-8569-A537C3C203C3}" destId="{CCCE8390-6353-4FB5-9696-F7EF0733827F}" srcOrd="3" destOrd="0" parTransId="{B3B12766-6079-498F-8D7A-4A12D9DB1F71}" sibTransId="{22988440-99FD-4C56-8384-DF6AF06A840F}"/>
    <dgm:cxn modelId="{2AE450CB-53BA-49D2-9C92-930F3B3B4A5D}" type="presOf" srcId="{621F024E-AF21-4799-8569-A537C3C203C3}" destId="{0E54739F-5BB2-48A1-88C1-6E4AB4D422B3}" srcOrd="0" destOrd="0" presId="urn:microsoft.com/office/officeart/2005/8/layout/default"/>
    <dgm:cxn modelId="{602A18E3-67A3-4E7E-9A45-BDF4B0254868}" type="presOf" srcId="{CCCE8390-6353-4FB5-9696-F7EF0733827F}" destId="{FFBFF93D-15B0-4D91-AA16-0B636BDD3F3F}" srcOrd="0" destOrd="0" presId="urn:microsoft.com/office/officeart/2005/8/layout/default"/>
    <dgm:cxn modelId="{6958CBE3-8BDF-45B7-B13D-1D9D1EE8B6E1}" srcId="{621F024E-AF21-4799-8569-A537C3C203C3}" destId="{CB7F3424-EDB7-4541-ADF8-EA142DA4DEE3}" srcOrd="2" destOrd="0" parTransId="{CABA7BC2-9AAC-4CB5-B893-01CCD4DADCE6}" sibTransId="{3E5E140A-75B7-40D8-8E8B-B05D2AC60BC9}"/>
    <dgm:cxn modelId="{7C0BEA62-5915-438D-B1B1-42D0ED81A8C8}" type="presParOf" srcId="{0E54739F-5BB2-48A1-88C1-6E4AB4D422B3}" destId="{824C3183-3E18-4E78-9B11-67BA5EEA7C14}" srcOrd="0" destOrd="0" presId="urn:microsoft.com/office/officeart/2005/8/layout/default"/>
    <dgm:cxn modelId="{DDA3DCAC-1533-419A-B87E-7201D6411418}" type="presParOf" srcId="{0E54739F-5BB2-48A1-88C1-6E4AB4D422B3}" destId="{B4255288-1C08-4ABE-AD12-845DC24407E1}" srcOrd="1" destOrd="0" presId="urn:microsoft.com/office/officeart/2005/8/layout/default"/>
    <dgm:cxn modelId="{6766AB64-0659-4644-B986-C5E27D28FFD3}" type="presParOf" srcId="{0E54739F-5BB2-48A1-88C1-6E4AB4D422B3}" destId="{A92F29CD-D1FE-4838-B476-C220086A9AC0}" srcOrd="2" destOrd="0" presId="urn:microsoft.com/office/officeart/2005/8/layout/default"/>
    <dgm:cxn modelId="{744D5B5F-DE1D-4B66-8F0D-206CB9D9E0BB}" type="presParOf" srcId="{0E54739F-5BB2-48A1-88C1-6E4AB4D422B3}" destId="{804BEE88-89D6-4B68-B054-D9EC8DB18BC6}" srcOrd="3" destOrd="0" presId="urn:microsoft.com/office/officeart/2005/8/layout/default"/>
    <dgm:cxn modelId="{2FA2C64E-4B70-4571-B0A5-56FF0A5B593E}" type="presParOf" srcId="{0E54739F-5BB2-48A1-88C1-6E4AB4D422B3}" destId="{123AF30D-C07F-4C95-9C65-2F0DEB2D7E9A}" srcOrd="4" destOrd="0" presId="urn:microsoft.com/office/officeart/2005/8/layout/default"/>
    <dgm:cxn modelId="{C38CB521-58A0-40D8-BC0A-CBF9EF59DEFB}" type="presParOf" srcId="{0E54739F-5BB2-48A1-88C1-6E4AB4D422B3}" destId="{A42AD5DB-835D-4255-A7AD-07DED83A468F}" srcOrd="5" destOrd="0" presId="urn:microsoft.com/office/officeart/2005/8/layout/default"/>
    <dgm:cxn modelId="{CADB49C7-C4C3-4FC5-977D-96628B55B424}" type="presParOf" srcId="{0E54739F-5BB2-48A1-88C1-6E4AB4D422B3}" destId="{FFBFF93D-15B0-4D91-AA16-0B636BDD3F3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sp="http://schemas.microsoft.com/office/drawing/2008/diagram" xmlns:dgm="http://schemas.openxmlformats.org/drawingml/2006/diagram" xmlns:a="http://schemas.openxmlformats.org/drawingml/2006/main">
  <dgm:ptLst>
    <dgm:pt modelId="{539C9CD7-5A5A-4634-B7BF-4A0C45F781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74973-5E2E-4B9E-876D-7D8626CBB8D0}">
      <dgm:prSet custT="1"/>
      <dgm:spPr/>
      <dgm:t>
        <a:bodyPr/>
        <a:lstStyle/>
        <a:p>
          <a:r>
            <a:rPr lang="en-US" sz="4400" b="0" i="0" dirty="0"/>
            <a:t>Requirements for:</a:t>
          </a:r>
          <a:endParaRPr lang="en-US" sz="4400" dirty="0"/>
        </a:p>
      </dgm:t>
    </dgm:pt>
    <dgm:pt modelId="{C3521856-80D1-4778-8F05-2C94D25EC344}" type="parTrans" cxnId="{B01EA6B7-ECAA-4016-ACB9-26174F4332D0}">
      <dgm:prSet/>
      <dgm:spPr/>
      <dgm:t>
        <a:bodyPr/>
        <a:lstStyle/>
        <a:p>
          <a:endParaRPr lang="en-US"/>
        </a:p>
      </dgm:t>
    </dgm:pt>
    <dgm:pt modelId="{623BC0F6-49F0-47E0-830E-1224831DED7C}" type="sibTrans" cxnId="{B01EA6B7-ECAA-4016-ACB9-26174F4332D0}">
      <dgm:prSet/>
      <dgm:spPr/>
      <dgm:t>
        <a:bodyPr/>
        <a:lstStyle/>
        <a:p>
          <a:endParaRPr lang="en-US"/>
        </a:p>
      </dgm:t>
    </dgm:pt>
    <dgm:pt modelId="{AED90A19-FEEA-4014-8B6E-6E70F40D8EB0}">
      <dgm:prSet custT="1"/>
      <dgm:spPr/>
      <dgm:t>
        <a:bodyPr/>
        <a:lstStyle/>
        <a:p>
          <a:pPr>
            <a:buClr>
              <a:schemeClr val="tx1"/>
            </a:buClr>
            <a:buFont typeface="Courier New" panose="02070309020205020404" pitchFamily="49" charset="0"/>
            <a:buChar char="o"/>
          </a:pPr>
          <a:r>
            <a:rPr lang="en-US" sz="3600" b="0" i="0" dirty="0"/>
            <a:t>Reports vs. Formal Complaints</a:t>
          </a:r>
          <a:endParaRPr lang="en-US" sz="3600" dirty="0"/>
        </a:p>
      </dgm:t>
    </dgm:pt>
    <dgm:pt modelId="{8F473CCF-6A2B-47EE-BD09-CEA57C655812}" type="parTrans" cxnId="{7A9E19A5-44F8-4934-A3BA-67FFF7309BDE}">
      <dgm:prSet/>
      <dgm:spPr/>
      <dgm:t>
        <a:bodyPr/>
        <a:lstStyle/>
        <a:p>
          <a:endParaRPr lang="en-US"/>
        </a:p>
      </dgm:t>
    </dgm:pt>
    <dgm:pt modelId="{612090DE-DD5C-4347-A820-EC843489B3BD}" type="sibTrans" cxnId="{7A9E19A5-44F8-4934-A3BA-67FFF7309BDE}">
      <dgm:prSet/>
      <dgm:spPr/>
      <dgm:t>
        <a:bodyPr/>
        <a:lstStyle/>
        <a:p>
          <a:endParaRPr lang="en-US"/>
        </a:p>
      </dgm:t>
    </dgm:pt>
    <dgm:pt modelId="{32E9151E-F3C1-4623-9E32-AB71EBCA10F0}">
      <dgm:prSet custT="1"/>
      <dgm:spPr/>
      <dgm:t>
        <a:bodyPr/>
        <a:lstStyle/>
        <a:p>
          <a:pPr>
            <a:buClr>
              <a:schemeClr val="tx1"/>
            </a:buClr>
            <a:buFont typeface="Courier New" panose="02070309020205020404" pitchFamily="49" charset="0"/>
            <a:buChar char="o"/>
          </a:pPr>
          <a:r>
            <a:rPr lang="en-US" sz="3600" b="0" i="0" dirty="0"/>
            <a:t>Supportive Measures </a:t>
          </a:r>
          <a:endParaRPr lang="en-US" sz="3600" dirty="0"/>
        </a:p>
      </dgm:t>
    </dgm:pt>
    <dgm:pt modelId="{692737F1-1522-4D1D-8BB5-C90A011C00CC}" type="parTrans" cxnId="{041A3305-1F44-488C-8279-325133B745DC}">
      <dgm:prSet/>
      <dgm:spPr/>
      <dgm:t>
        <a:bodyPr/>
        <a:lstStyle/>
        <a:p>
          <a:endParaRPr lang="en-US"/>
        </a:p>
      </dgm:t>
    </dgm:pt>
    <dgm:pt modelId="{C58B02AE-0AB5-4355-BD5E-F97D5217C355}" type="sibTrans" cxnId="{041A3305-1F44-488C-8279-325133B745DC}">
      <dgm:prSet/>
      <dgm:spPr/>
      <dgm:t>
        <a:bodyPr/>
        <a:lstStyle/>
        <a:p>
          <a:endParaRPr lang="en-US"/>
        </a:p>
      </dgm:t>
    </dgm:pt>
    <dgm:pt modelId="{121D7298-0304-4D41-B3A3-E269EA6170EE}">
      <dgm:prSet custT="1"/>
      <dgm:spPr/>
      <dgm:t>
        <a:bodyPr/>
        <a:lstStyle/>
        <a:p>
          <a:pPr>
            <a:buClr>
              <a:schemeClr val="tx1"/>
            </a:buClr>
            <a:buFont typeface="Courier New" panose="02070309020205020404" pitchFamily="49" charset="0"/>
            <a:buChar char="o"/>
          </a:pPr>
          <a:r>
            <a:rPr lang="en-US" sz="3600" b="0" i="0" dirty="0"/>
            <a:t>Investigations/evidence gathering </a:t>
          </a:r>
          <a:endParaRPr lang="en-US" sz="3600" dirty="0"/>
        </a:p>
      </dgm:t>
    </dgm:pt>
    <dgm:pt modelId="{5CA50C74-25B5-4595-ABD9-93038F2957EB}" type="parTrans" cxnId="{9939F255-A2EE-4E31-9FFE-B7F5C1AA4985}">
      <dgm:prSet/>
      <dgm:spPr/>
      <dgm:t>
        <a:bodyPr/>
        <a:lstStyle/>
        <a:p>
          <a:endParaRPr lang="en-US"/>
        </a:p>
      </dgm:t>
    </dgm:pt>
    <dgm:pt modelId="{3B0DFFA8-483C-4D64-B92B-15CA52C7044E}" type="sibTrans" cxnId="{9939F255-A2EE-4E31-9FFE-B7F5C1AA4985}">
      <dgm:prSet/>
      <dgm:spPr/>
      <dgm:t>
        <a:bodyPr/>
        <a:lstStyle/>
        <a:p>
          <a:endParaRPr lang="en-US"/>
        </a:p>
      </dgm:t>
    </dgm:pt>
    <dgm:pt modelId="{B0230C51-ECD3-4502-95A6-62479F5B431A}">
      <dgm:prSet custT="1"/>
      <dgm:spPr/>
      <dgm:t>
        <a:bodyPr/>
        <a:lstStyle/>
        <a:p>
          <a:pPr>
            <a:buClr>
              <a:schemeClr val="tx1"/>
            </a:buClr>
            <a:buFont typeface="Courier New" panose="02070309020205020404" pitchFamily="49" charset="0"/>
            <a:buChar char="o"/>
          </a:pPr>
          <a:r>
            <a:rPr lang="en-US" sz="3600" b="0" i="0" dirty="0"/>
            <a:t>Hearings</a:t>
          </a:r>
          <a:endParaRPr lang="en-US" sz="3600" dirty="0"/>
        </a:p>
      </dgm:t>
    </dgm:pt>
    <dgm:pt modelId="{F2D5E0FE-8441-4DA5-AC3D-3F2264784A93}" type="parTrans" cxnId="{454C76BE-99AB-4248-B41B-818EB8C77C35}">
      <dgm:prSet/>
      <dgm:spPr/>
      <dgm:t>
        <a:bodyPr/>
        <a:lstStyle/>
        <a:p>
          <a:endParaRPr lang="en-US"/>
        </a:p>
      </dgm:t>
    </dgm:pt>
    <dgm:pt modelId="{03EF6424-4264-4D5E-9339-1536E1854BE6}" type="sibTrans" cxnId="{454C76BE-99AB-4248-B41B-818EB8C77C35}">
      <dgm:prSet/>
      <dgm:spPr/>
      <dgm:t>
        <a:bodyPr/>
        <a:lstStyle/>
        <a:p>
          <a:endParaRPr lang="en-US"/>
        </a:p>
      </dgm:t>
    </dgm:pt>
    <dgm:pt modelId="{E62A21E8-3CE6-4475-9AFF-7E0868C0704F}" type="pres">
      <dgm:prSet presAssocID="{539C9CD7-5A5A-4634-B7BF-4A0C45F78100}" presName="linear" presStyleCnt="0">
        <dgm:presLayoutVars>
          <dgm:animLvl val="lvl"/>
          <dgm:resizeHandles val="exact"/>
        </dgm:presLayoutVars>
      </dgm:prSet>
      <dgm:spPr/>
    </dgm:pt>
    <dgm:pt modelId="{1D601D16-402F-4F35-B45F-E12EC5ABF4C2}" type="pres">
      <dgm:prSet presAssocID="{7E374973-5E2E-4B9E-876D-7D8626CBB8D0}" presName="parentText" presStyleLbl="node1" presStyleIdx="0" presStyleCnt="1">
        <dgm:presLayoutVars>
          <dgm:chMax val="0"/>
          <dgm:bulletEnabled val="1"/>
        </dgm:presLayoutVars>
      </dgm:prSet>
      <dgm:spPr/>
    </dgm:pt>
    <dgm:pt modelId="{A63E550B-E6DD-459B-A0FE-939177AA39AD}" type="pres">
      <dgm:prSet presAssocID="{7E374973-5E2E-4B9E-876D-7D8626CBB8D0}" presName="childText" presStyleLbl="revTx" presStyleIdx="0" presStyleCnt="1">
        <dgm:presLayoutVars>
          <dgm:bulletEnabled val="1"/>
        </dgm:presLayoutVars>
      </dgm:prSet>
      <dgm:spPr/>
    </dgm:pt>
  </dgm:ptLst>
  <dgm:cxnLst>
    <dgm:cxn modelId="{041A3305-1F44-488C-8279-325133B745DC}" srcId="{7E374973-5E2E-4B9E-876D-7D8626CBB8D0}" destId="{32E9151E-F3C1-4623-9E32-AB71EBCA10F0}" srcOrd="1" destOrd="0" parTransId="{692737F1-1522-4D1D-8BB5-C90A011C00CC}" sibTransId="{C58B02AE-0AB5-4355-BD5E-F97D5217C355}"/>
    <dgm:cxn modelId="{5E47A26E-D991-4F02-8976-BA90AA809F1E}" type="presOf" srcId="{32E9151E-F3C1-4623-9E32-AB71EBCA10F0}" destId="{A63E550B-E6DD-459B-A0FE-939177AA39AD}" srcOrd="0" destOrd="1" presId="urn:microsoft.com/office/officeart/2005/8/layout/vList2"/>
    <dgm:cxn modelId="{4FA0AB54-CAD7-4F04-BD2C-4C9D014D9188}" type="presOf" srcId="{AED90A19-FEEA-4014-8B6E-6E70F40D8EB0}" destId="{A63E550B-E6DD-459B-A0FE-939177AA39AD}" srcOrd="0" destOrd="0" presId="urn:microsoft.com/office/officeart/2005/8/layout/vList2"/>
    <dgm:cxn modelId="{9939F255-A2EE-4E31-9FFE-B7F5C1AA4985}" srcId="{7E374973-5E2E-4B9E-876D-7D8626CBB8D0}" destId="{121D7298-0304-4D41-B3A3-E269EA6170EE}" srcOrd="2" destOrd="0" parTransId="{5CA50C74-25B5-4595-ABD9-93038F2957EB}" sibTransId="{3B0DFFA8-483C-4D64-B92B-15CA52C7044E}"/>
    <dgm:cxn modelId="{4F738B85-C3B1-48CC-B622-07A9762DF2A9}" type="presOf" srcId="{7E374973-5E2E-4B9E-876D-7D8626CBB8D0}" destId="{1D601D16-402F-4F35-B45F-E12EC5ABF4C2}" srcOrd="0" destOrd="0" presId="urn:microsoft.com/office/officeart/2005/8/layout/vList2"/>
    <dgm:cxn modelId="{739E15A3-6744-4F21-BC1E-108B2808B1EE}" type="presOf" srcId="{539C9CD7-5A5A-4634-B7BF-4A0C45F78100}" destId="{E62A21E8-3CE6-4475-9AFF-7E0868C0704F}" srcOrd="0" destOrd="0" presId="urn:microsoft.com/office/officeart/2005/8/layout/vList2"/>
    <dgm:cxn modelId="{7A9E19A5-44F8-4934-A3BA-67FFF7309BDE}" srcId="{7E374973-5E2E-4B9E-876D-7D8626CBB8D0}" destId="{AED90A19-FEEA-4014-8B6E-6E70F40D8EB0}" srcOrd="0" destOrd="0" parTransId="{8F473CCF-6A2B-47EE-BD09-CEA57C655812}" sibTransId="{612090DE-DD5C-4347-A820-EC843489B3BD}"/>
    <dgm:cxn modelId="{306A63A9-F660-4373-8F1E-AED193DE26DB}" type="presOf" srcId="{121D7298-0304-4D41-B3A3-E269EA6170EE}" destId="{A63E550B-E6DD-459B-A0FE-939177AA39AD}" srcOrd="0" destOrd="2" presId="urn:microsoft.com/office/officeart/2005/8/layout/vList2"/>
    <dgm:cxn modelId="{B01EA6B7-ECAA-4016-ACB9-26174F4332D0}" srcId="{539C9CD7-5A5A-4634-B7BF-4A0C45F78100}" destId="{7E374973-5E2E-4B9E-876D-7D8626CBB8D0}" srcOrd="0" destOrd="0" parTransId="{C3521856-80D1-4778-8F05-2C94D25EC344}" sibTransId="{623BC0F6-49F0-47E0-830E-1224831DED7C}"/>
    <dgm:cxn modelId="{454C76BE-99AB-4248-B41B-818EB8C77C35}" srcId="{7E374973-5E2E-4B9E-876D-7D8626CBB8D0}" destId="{B0230C51-ECD3-4502-95A6-62479F5B431A}" srcOrd="3" destOrd="0" parTransId="{F2D5E0FE-8441-4DA5-AC3D-3F2264784A93}" sibTransId="{03EF6424-4264-4D5E-9339-1536E1854BE6}"/>
    <dgm:cxn modelId="{53A3E8D4-8EAE-4F67-ACEA-D5B45F4E0275}" type="presOf" srcId="{B0230C51-ECD3-4502-95A6-62479F5B431A}" destId="{A63E550B-E6DD-459B-A0FE-939177AA39AD}" srcOrd="0" destOrd="3" presId="urn:microsoft.com/office/officeart/2005/8/layout/vList2"/>
    <dgm:cxn modelId="{EEEE45BB-11A7-48DB-8603-DE4A97D3AE11}" type="presParOf" srcId="{E62A21E8-3CE6-4475-9AFF-7E0868C0704F}" destId="{1D601D16-402F-4F35-B45F-E12EC5ABF4C2}" srcOrd="0" destOrd="0" presId="urn:microsoft.com/office/officeart/2005/8/layout/vList2"/>
    <dgm:cxn modelId="{CACC7E6E-AB52-4DC7-ABAD-77B0ECE95B3E}" type="presParOf" srcId="{E62A21E8-3CE6-4475-9AFF-7E0868C0704F}" destId="{A63E550B-E6DD-459B-A0FE-939177AA39A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sp="http://schemas.microsoft.com/office/drawing/2008/diagram" xmlns:dgm="http://schemas.openxmlformats.org/drawingml/2006/diagram" xmlns:a="http://schemas.openxmlformats.org/drawingml/2006/main">
  <dgm:ptLst>
    <dgm:pt modelId="{E6651D8A-FD68-430F-962D-2F945A103C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A7E1E61-58B9-49E4-8C4B-1780B7F66730}">
      <dgm:prSet/>
      <dgm:spPr/>
      <dgm:t>
        <a:bodyPr/>
        <a:lstStyle/>
        <a:p>
          <a:r>
            <a:rPr lang="en-US" b="0" i="0" dirty="0"/>
            <a:t>Title IX Coordinator is a designated employee who coordinates TIX compliance</a:t>
          </a:r>
          <a:endParaRPr lang="en-US" dirty="0"/>
        </a:p>
      </dgm:t>
    </dgm:pt>
    <dgm:pt modelId="{5571097A-C504-4A17-88C9-9F2605652DD8}" type="parTrans" cxnId="{24C92804-F4CF-4227-B4B3-E20F52A890F6}">
      <dgm:prSet/>
      <dgm:spPr/>
      <dgm:t>
        <a:bodyPr/>
        <a:lstStyle/>
        <a:p>
          <a:endParaRPr lang="en-US"/>
        </a:p>
      </dgm:t>
    </dgm:pt>
    <dgm:pt modelId="{0BF783FC-16C6-4719-B638-5DF1EB243F03}" type="sibTrans" cxnId="{24C92804-F4CF-4227-B4B3-E20F52A890F6}">
      <dgm:prSet/>
      <dgm:spPr/>
      <dgm:t>
        <a:bodyPr/>
        <a:lstStyle/>
        <a:p>
          <a:endParaRPr lang="en-US"/>
        </a:p>
      </dgm:t>
    </dgm:pt>
    <dgm:pt modelId="{5A147A45-EC57-42B7-8B5A-B7F4EF4590B0}">
      <dgm:prSet custT="1"/>
      <dgm:spPr/>
      <dgm:t>
        <a:bodyPr/>
        <a:lstStyle/>
        <a:p>
          <a:pPr>
            <a:buFont typeface="Courier New" panose="02070309020205020404" pitchFamily="49" charset="0"/>
            <a:buChar char="o"/>
          </a:pPr>
          <a:r>
            <a:rPr lang="en-US" sz="3600" b="0" i="0" dirty="0"/>
            <a:t>Receives reports of discrimination and harassment under Title IX</a:t>
          </a:r>
          <a:endParaRPr lang="en-US" sz="3600" dirty="0"/>
        </a:p>
      </dgm:t>
    </dgm:pt>
    <dgm:pt modelId="{90A5C10A-6AFD-4A82-9CF2-728D4A6E75CC}" type="parTrans" cxnId="{6B88E592-2CCC-4E7A-B993-59F11AC2AA8B}">
      <dgm:prSet/>
      <dgm:spPr/>
      <dgm:t>
        <a:bodyPr/>
        <a:lstStyle/>
        <a:p>
          <a:endParaRPr lang="en-US"/>
        </a:p>
      </dgm:t>
    </dgm:pt>
    <dgm:pt modelId="{FBA99D61-C098-46C1-93B4-0D14E83D93D3}" type="sibTrans" cxnId="{6B88E592-2CCC-4E7A-B993-59F11AC2AA8B}">
      <dgm:prSet/>
      <dgm:spPr/>
      <dgm:t>
        <a:bodyPr/>
        <a:lstStyle/>
        <a:p>
          <a:endParaRPr lang="en-US"/>
        </a:p>
      </dgm:t>
    </dgm:pt>
    <dgm:pt modelId="{82C5A872-6243-460C-B03C-67967AA689E7}">
      <dgm:prSet custT="1"/>
      <dgm:spPr/>
      <dgm:t>
        <a:bodyPr/>
        <a:lstStyle/>
        <a:p>
          <a:pPr>
            <a:buFont typeface="Courier New" panose="02070309020205020404" pitchFamily="49" charset="0"/>
            <a:buChar char="o"/>
          </a:pPr>
          <a:r>
            <a:rPr lang="en-US" sz="3600" b="0" i="0" dirty="0"/>
            <a:t>Coordinates the institution’s response</a:t>
          </a:r>
          <a:endParaRPr lang="en-US" sz="3600" dirty="0"/>
        </a:p>
      </dgm:t>
    </dgm:pt>
    <dgm:pt modelId="{5316AE67-1683-45E5-9934-8F08E442E7DA}" type="parTrans" cxnId="{987DBF41-1BF9-4B23-8601-223375023745}">
      <dgm:prSet/>
      <dgm:spPr/>
      <dgm:t>
        <a:bodyPr/>
        <a:lstStyle/>
        <a:p>
          <a:endParaRPr lang="en-US"/>
        </a:p>
      </dgm:t>
    </dgm:pt>
    <dgm:pt modelId="{3F276E65-01E7-4964-9EB9-E2A42CA8B05B}" type="sibTrans" cxnId="{987DBF41-1BF9-4B23-8601-223375023745}">
      <dgm:prSet/>
      <dgm:spPr/>
      <dgm:t>
        <a:bodyPr/>
        <a:lstStyle/>
        <a:p>
          <a:endParaRPr lang="en-US"/>
        </a:p>
      </dgm:t>
    </dgm:pt>
    <dgm:pt modelId="{911C53F6-8797-4460-9143-178B572F95CA}" type="pres">
      <dgm:prSet presAssocID="{E6651D8A-FD68-430F-962D-2F945A103C64}" presName="Name0" presStyleCnt="0">
        <dgm:presLayoutVars>
          <dgm:dir/>
          <dgm:animLvl val="lvl"/>
          <dgm:resizeHandles val="exact"/>
        </dgm:presLayoutVars>
      </dgm:prSet>
      <dgm:spPr/>
    </dgm:pt>
    <dgm:pt modelId="{1D0D210D-2ECA-4D5F-B489-4F595679CE7D}" type="pres">
      <dgm:prSet presAssocID="{0A7E1E61-58B9-49E4-8C4B-1780B7F66730}" presName="composite" presStyleCnt="0"/>
      <dgm:spPr/>
    </dgm:pt>
    <dgm:pt modelId="{0FC2E2BB-1DF1-4DE4-97B9-475FFAC292C1}" type="pres">
      <dgm:prSet presAssocID="{0A7E1E61-58B9-49E4-8C4B-1780B7F66730}" presName="parTx" presStyleLbl="alignNode1" presStyleIdx="0" presStyleCnt="1">
        <dgm:presLayoutVars>
          <dgm:chMax val="0"/>
          <dgm:chPref val="0"/>
          <dgm:bulletEnabled val="1"/>
        </dgm:presLayoutVars>
      </dgm:prSet>
      <dgm:spPr/>
    </dgm:pt>
    <dgm:pt modelId="{B63E87FB-8C9B-476E-9B91-3DC396C43F96}" type="pres">
      <dgm:prSet presAssocID="{0A7E1E61-58B9-49E4-8C4B-1780B7F66730}" presName="desTx" presStyleLbl="alignAccFollowNode1" presStyleIdx="0" presStyleCnt="1" custLinFactNeighborX="73367" custLinFactNeighborY="374">
        <dgm:presLayoutVars>
          <dgm:bulletEnabled val="1"/>
        </dgm:presLayoutVars>
      </dgm:prSet>
      <dgm:spPr/>
    </dgm:pt>
  </dgm:ptLst>
  <dgm:cxnLst>
    <dgm:cxn modelId="{24C92804-F4CF-4227-B4B3-E20F52A890F6}" srcId="{E6651D8A-FD68-430F-962D-2F945A103C64}" destId="{0A7E1E61-58B9-49E4-8C4B-1780B7F66730}" srcOrd="0" destOrd="0" parTransId="{5571097A-C504-4A17-88C9-9F2605652DD8}" sibTransId="{0BF783FC-16C6-4719-B638-5DF1EB243F03}"/>
    <dgm:cxn modelId="{7D1D8E12-2364-48B8-B9C0-2D36269B0EF6}" type="presOf" srcId="{82C5A872-6243-460C-B03C-67967AA689E7}" destId="{B63E87FB-8C9B-476E-9B91-3DC396C43F96}" srcOrd="0" destOrd="1" presId="urn:microsoft.com/office/officeart/2005/8/layout/hList1"/>
    <dgm:cxn modelId="{3ED4271C-07B2-44F6-BA0D-3F74460DFB5E}" type="presOf" srcId="{5A147A45-EC57-42B7-8B5A-B7F4EF4590B0}" destId="{B63E87FB-8C9B-476E-9B91-3DC396C43F96}" srcOrd="0" destOrd="0" presId="urn:microsoft.com/office/officeart/2005/8/layout/hList1"/>
    <dgm:cxn modelId="{987DBF41-1BF9-4B23-8601-223375023745}" srcId="{0A7E1E61-58B9-49E4-8C4B-1780B7F66730}" destId="{82C5A872-6243-460C-B03C-67967AA689E7}" srcOrd="1" destOrd="0" parTransId="{5316AE67-1683-45E5-9934-8F08E442E7DA}" sibTransId="{3F276E65-01E7-4964-9EB9-E2A42CA8B05B}"/>
    <dgm:cxn modelId="{22D13847-3BF6-4082-BDE9-2476009CC880}" type="presOf" srcId="{0A7E1E61-58B9-49E4-8C4B-1780B7F66730}" destId="{0FC2E2BB-1DF1-4DE4-97B9-475FFAC292C1}" srcOrd="0" destOrd="0" presId="urn:microsoft.com/office/officeart/2005/8/layout/hList1"/>
    <dgm:cxn modelId="{26AFD67F-ACB8-4F51-9104-59F77F0E4B04}" type="presOf" srcId="{E6651D8A-FD68-430F-962D-2F945A103C64}" destId="{911C53F6-8797-4460-9143-178B572F95CA}" srcOrd="0" destOrd="0" presId="urn:microsoft.com/office/officeart/2005/8/layout/hList1"/>
    <dgm:cxn modelId="{6B88E592-2CCC-4E7A-B993-59F11AC2AA8B}" srcId="{0A7E1E61-58B9-49E4-8C4B-1780B7F66730}" destId="{5A147A45-EC57-42B7-8B5A-B7F4EF4590B0}" srcOrd="0" destOrd="0" parTransId="{90A5C10A-6AFD-4A82-9CF2-728D4A6E75CC}" sibTransId="{FBA99D61-C098-46C1-93B4-0D14E83D93D3}"/>
    <dgm:cxn modelId="{E2409513-2AAA-48F6-8E26-24CABBC7BC33}" type="presParOf" srcId="{911C53F6-8797-4460-9143-178B572F95CA}" destId="{1D0D210D-2ECA-4D5F-B489-4F595679CE7D}" srcOrd="0" destOrd="0" presId="urn:microsoft.com/office/officeart/2005/8/layout/hList1"/>
    <dgm:cxn modelId="{53F0B002-DAEB-447B-B023-F225FF46DAF1}" type="presParOf" srcId="{1D0D210D-2ECA-4D5F-B489-4F595679CE7D}" destId="{0FC2E2BB-1DF1-4DE4-97B9-475FFAC292C1}" srcOrd="0" destOrd="0" presId="urn:microsoft.com/office/officeart/2005/8/layout/hList1"/>
    <dgm:cxn modelId="{7AEEF21E-67A0-4529-BB8F-B2E507596862}" type="presParOf" srcId="{1D0D210D-2ECA-4D5F-B489-4F595679CE7D}" destId="{B63E87FB-8C9B-476E-9B91-3DC396C43F9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sp="http://schemas.microsoft.com/office/drawing/2008/diagram" xmlns:dgm="http://schemas.openxmlformats.org/drawingml/2006/diagram" xmlns:a="http://schemas.openxmlformats.org/drawingml/2006/main">
  <dgm:ptLst>
    <dgm:pt modelId="{6D29FC7B-7A81-412B-97D4-9FF1BEFE7F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455D5D-03B9-4334-A8E0-0AE4087FCF7B}">
      <dgm:prSet/>
      <dgm:spPr/>
      <dgm:t>
        <a:bodyPr/>
        <a:lstStyle/>
        <a:p>
          <a:r>
            <a:rPr lang="en-US" b="0" i="0"/>
            <a:t>Title IX Coordinator (or their designee):</a:t>
          </a:r>
          <a:endParaRPr lang="en-US"/>
        </a:p>
      </dgm:t>
    </dgm:pt>
    <dgm:pt modelId="{AD3C1D66-3A31-4E4D-88B0-7FC6BC144AEE}" type="parTrans" cxnId="{8FEAF621-F1DA-448A-9D4E-708DF555E044}">
      <dgm:prSet/>
      <dgm:spPr/>
      <dgm:t>
        <a:bodyPr/>
        <a:lstStyle/>
        <a:p>
          <a:endParaRPr lang="en-US"/>
        </a:p>
      </dgm:t>
    </dgm:pt>
    <dgm:pt modelId="{E19DDFB3-F4B3-4466-9565-35CD7C05EE0A}" type="sibTrans" cxnId="{8FEAF621-F1DA-448A-9D4E-708DF555E044}">
      <dgm:prSet/>
      <dgm:spPr/>
      <dgm:t>
        <a:bodyPr/>
        <a:lstStyle/>
        <a:p>
          <a:endParaRPr lang="en-US"/>
        </a:p>
      </dgm:t>
    </dgm:pt>
    <dgm:pt modelId="{AC163402-04D4-462B-93D7-F2C243339B5E}">
      <dgm:prSet/>
      <dgm:spPr/>
      <dgm:t>
        <a:bodyPr/>
        <a:lstStyle/>
        <a:p>
          <a:pPr>
            <a:buClr>
              <a:schemeClr val="tx1"/>
            </a:buClr>
            <a:buFont typeface="Courier New" panose="02070309020205020404" pitchFamily="49" charset="0"/>
            <a:buChar char="o"/>
          </a:pPr>
          <a:r>
            <a:rPr lang="en-US" b="0" i="0" dirty="0"/>
            <a:t>Receives reports and complaints of sexual harassment</a:t>
          </a:r>
          <a:endParaRPr lang="en-US" dirty="0"/>
        </a:p>
      </dgm:t>
    </dgm:pt>
    <dgm:pt modelId="{343AE0B1-88BC-4860-B807-B7D58CB5C6F0}" type="parTrans" cxnId="{94B9ED09-4B74-4C6A-99AB-E47DA28F9080}">
      <dgm:prSet/>
      <dgm:spPr/>
      <dgm:t>
        <a:bodyPr/>
        <a:lstStyle/>
        <a:p>
          <a:endParaRPr lang="en-US"/>
        </a:p>
      </dgm:t>
    </dgm:pt>
    <dgm:pt modelId="{E082C582-1AD9-4E45-BA2C-BE7075EFA597}" type="sibTrans" cxnId="{94B9ED09-4B74-4C6A-99AB-E47DA28F9080}">
      <dgm:prSet/>
      <dgm:spPr/>
      <dgm:t>
        <a:bodyPr/>
        <a:lstStyle/>
        <a:p>
          <a:endParaRPr lang="en-US"/>
        </a:p>
      </dgm:t>
    </dgm:pt>
    <dgm:pt modelId="{D94CE489-EEBF-4E46-A7B8-BD003E397972}">
      <dgm:prSet/>
      <dgm:spPr/>
      <dgm:t>
        <a:bodyPr/>
        <a:lstStyle/>
        <a:p>
          <a:pPr>
            <a:buClr>
              <a:schemeClr val="tx1"/>
            </a:buClr>
            <a:buFont typeface="Courier New" panose="02070309020205020404" pitchFamily="49" charset="0"/>
            <a:buChar char="o"/>
          </a:pPr>
          <a:r>
            <a:rPr lang="en-US" b="0" i="0" dirty="0"/>
            <a:t>Coordinates supportive measures</a:t>
          </a:r>
          <a:endParaRPr lang="en-US" dirty="0"/>
        </a:p>
      </dgm:t>
    </dgm:pt>
    <dgm:pt modelId="{02869057-2466-410F-82FB-87C47733C27B}" type="parTrans" cxnId="{9D700788-5DE1-4580-9587-FDC8D4D56E78}">
      <dgm:prSet/>
      <dgm:spPr/>
      <dgm:t>
        <a:bodyPr/>
        <a:lstStyle/>
        <a:p>
          <a:endParaRPr lang="en-US"/>
        </a:p>
      </dgm:t>
    </dgm:pt>
    <dgm:pt modelId="{2035FF3A-E3BA-4B3B-A85C-915A03A7389A}" type="sibTrans" cxnId="{9D700788-5DE1-4580-9587-FDC8D4D56E78}">
      <dgm:prSet/>
      <dgm:spPr/>
      <dgm:t>
        <a:bodyPr/>
        <a:lstStyle/>
        <a:p>
          <a:endParaRPr lang="en-US"/>
        </a:p>
      </dgm:t>
    </dgm:pt>
    <dgm:pt modelId="{0324B8FD-24C1-4B4E-8377-630C77BFF1D6}">
      <dgm:prSet/>
      <dgm:spPr/>
      <dgm:t>
        <a:bodyPr/>
        <a:lstStyle/>
        <a:p>
          <a:pPr>
            <a:buClr>
              <a:schemeClr val="tx1"/>
            </a:buClr>
            <a:buFont typeface="Courier New" panose="02070309020205020404" pitchFamily="49" charset="0"/>
            <a:buChar char="o"/>
          </a:pPr>
          <a:r>
            <a:rPr lang="en-US" b="0" i="0" dirty="0"/>
            <a:t>Determines dismissal</a:t>
          </a:r>
          <a:endParaRPr lang="en-US" dirty="0"/>
        </a:p>
      </dgm:t>
    </dgm:pt>
    <dgm:pt modelId="{3C39B3F0-941E-4EA8-BEA6-43586AAF05DF}" type="parTrans" cxnId="{2EBAC3A7-3B51-4492-8BD4-BEC412739E7C}">
      <dgm:prSet/>
      <dgm:spPr/>
      <dgm:t>
        <a:bodyPr/>
        <a:lstStyle/>
        <a:p>
          <a:endParaRPr lang="en-US"/>
        </a:p>
      </dgm:t>
    </dgm:pt>
    <dgm:pt modelId="{BCAA29A6-8844-4ECD-82E1-29CEA627A31C}" type="sibTrans" cxnId="{2EBAC3A7-3B51-4492-8BD4-BEC412739E7C}">
      <dgm:prSet/>
      <dgm:spPr/>
      <dgm:t>
        <a:bodyPr/>
        <a:lstStyle/>
        <a:p>
          <a:endParaRPr lang="en-US"/>
        </a:p>
      </dgm:t>
    </dgm:pt>
    <dgm:pt modelId="{8D8DC3DB-ACAF-47EA-9AA3-8CAEF4344DDD}">
      <dgm:prSet/>
      <dgm:spPr/>
      <dgm:t>
        <a:bodyPr/>
        <a:lstStyle/>
        <a:p>
          <a:pPr>
            <a:buClr>
              <a:schemeClr val="tx1"/>
            </a:buClr>
            <a:buFont typeface="Courier New" panose="02070309020205020404" pitchFamily="49" charset="0"/>
            <a:buChar char="o"/>
          </a:pPr>
          <a:r>
            <a:rPr lang="en-US" dirty="0"/>
            <a:t>May file Complaint if Complainant does not</a:t>
          </a:r>
        </a:p>
      </dgm:t>
    </dgm:pt>
    <dgm:pt modelId="{78390CE7-ECAC-444E-B5B3-59B6E7803746}" type="parTrans" cxnId="{CD52598E-12E0-40C0-A878-BC6A3685BEBB}">
      <dgm:prSet/>
      <dgm:spPr/>
      <dgm:t>
        <a:bodyPr/>
        <a:lstStyle/>
        <a:p>
          <a:endParaRPr lang="en-US"/>
        </a:p>
      </dgm:t>
    </dgm:pt>
    <dgm:pt modelId="{9562DD0B-79FD-4457-82B3-1FA38B0F662D}" type="sibTrans" cxnId="{CD52598E-12E0-40C0-A878-BC6A3685BEBB}">
      <dgm:prSet/>
      <dgm:spPr/>
      <dgm:t>
        <a:bodyPr/>
        <a:lstStyle/>
        <a:p>
          <a:endParaRPr lang="en-US"/>
        </a:p>
      </dgm:t>
    </dgm:pt>
    <dgm:pt modelId="{829412AE-A102-4CEE-8938-7EF90269A7E6}">
      <dgm:prSet/>
      <dgm:spPr/>
      <dgm:t>
        <a:bodyPr/>
        <a:lstStyle/>
        <a:p>
          <a:pPr>
            <a:buClr>
              <a:schemeClr val="tx1"/>
            </a:buClr>
            <a:buFont typeface="Courier New" panose="02070309020205020404" pitchFamily="49" charset="0"/>
            <a:buChar char="o"/>
          </a:pPr>
          <a:r>
            <a:rPr lang="en-US" b="0" i="0" dirty="0"/>
            <a:t>Implements remedies</a:t>
          </a:r>
          <a:endParaRPr lang="en-US" dirty="0"/>
        </a:p>
      </dgm:t>
    </dgm:pt>
    <dgm:pt modelId="{256A0112-9D80-4128-9818-90C318145F5E}" type="parTrans" cxnId="{C8785866-DD78-412C-807C-501CE9E0DECB}">
      <dgm:prSet/>
      <dgm:spPr/>
      <dgm:t>
        <a:bodyPr/>
        <a:lstStyle/>
        <a:p>
          <a:endParaRPr lang="en-US"/>
        </a:p>
      </dgm:t>
    </dgm:pt>
    <dgm:pt modelId="{072F209F-14B5-41B4-9908-0A62972267D0}" type="sibTrans" cxnId="{C8785866-DD78-412C-807C-501CE9E0DECB}">
      <dgm:prSet/>
      <dgm:spPr/>
      <dgm:t>
        <a:bodyPr/>
        <a:lstStyle/>
        <a:p>
          <a:endParaRPr lang="en-US"/>
        </a:p>
      </dgm:t>
    </dgm:pt>
    <dgm:pt modelId="{4A1A77D5-A290-4623-97F8-C25C3D5DA84F}">
      <dgm:prSet/>
      <dgm:spPr/>
      <dgm:t>
        <a:bodyPr/>
        <a:lstStyle/>
        <a:p>
          <a:pPr>
            <a:buClr>
              <a:schemeClr val="tx1"/>
            </a:buClr>
            <a:buFont typeface="Courier New" panose="02070309020205020404" pitchFamily="49" charset="0"/>
            <a:buChar char="o"/>
          </a:pPr>
          <a:r>
            <a:rPr lang="en-US" b="0" i="0" dirty="0"/>
            <a:t>Keeps records</a:t>
          </a:r>
          <a:endParaRPr lang="en-US" dirty="0"/>
        </a:p>
      </dgm:t>
    </dgm:pt>
    <dgm:pt modelId="{E2416D83-9A19-4E93-A2D6-D5ECD8E4F66D}" type="parTrans" cxnId="{65945FB8-D61B-4B22-B510-D767A438D371}">
      <dgm:prSet/>
      <dgm:spPr/>
      <dgm:t>
        <a:bodyPr/>
        <a:lstStyle/>
        <a:p>
          <a:endParaRPr lang="en-US"/>
        </a:p>
      </dgm:t>
    </dgm:pt>
    <dgm:pt modelId="{EC5DCB2E-12A2-4FEC-AEF5-88150EDD24A1}" type="sibTrans" cxnId="{65945FB8-D61B-4B22-B510-D767A438D371}">
      <dgm:prSet/>
      <dgm:spPr/>
      <dgm:t>
        <a:bodyPr/>
        <a:lstStyle/>
        <a:p>
          <a:endParaRPr lang="en-US"/>
        </a:p>
      </dgm:t>
    </dgm:pt>
    <dgm:pt modelId="{A29EA03A-B658-46C4-8A57-1155CED1F9BF}">
      <dgm:prSet/>
      <dgm:spPr/>
      <dgm:t>
        <a:bodyPr/>
        <a:lstStyle/>
        <a:p>
          <a:pPr>
            <a:buClr>
              <a:schemeClr val="tx1"/>
            </a:buClr>
            <a:buFont typeface="Courier New" panose="02070309020205020404" pitchFamily="49" charset="0"/>
            <a:buChar char="o"/>
          </a:pPr>
          <a:r>
            <a:rPr lang="en-US" b="0" i="0" dirty="0"/>
            <a:t>Is unbiased </a:t>
          </a:r>
          <a:endParaRPr lang="en-US" dirty="0"/>
        </a:p>
      </dgm:t>
    </dgm:pt>
    <dgm:pt modelId="{1B3C369A-FBA8-458D-BFDC-B8452894C79C}" type="parTrans" cxnId="{2F33DCBA-F982-4888-A458-0DA5E190DBFC}">
      <dgm:prSet/>
      <dgm:spPr/>
      <dgm:t>
        <a:bodyPr/>
        <a:lstStyle/>
        <a:p>
          <a:endParaRPr lang="en-US"/>
        </a:p>
      </dgm:t>
    </dgm:pt>
    <dgm:pt modelId="{701D5D8A-56B1-4DC5-AF57-0182A00E1039}" type="sibTrans" cxnId="{2F33DCBA-F982-4888-A458-0DA5E190DBFC}">
      <dgm:prSet/>
      <dgm:spPr/>
      <dgm:t>
        <a:bodyPr/>
        <a:lstStyle/>
        <a:p>
          <a:endParaRPr lang="en-US"/>
        </a:p>
      </dgm:t>
    </dgm:pt>
    <dgm:pt modelId="{7EFF76AB-6F00-48A1-B94C-F19BB25B4E17}">
      <dgm:prSet/>
      <dgm:spPr/>
      <dgm:t>
        <a:bodyPr/>
        <a:lstStyle/>
        <a:p>
          <a:pPr>
            <a:buClr>
              <a:schemeClr val="tx1"/>
            </a:buClr>
            <a:buFontTx/>
            <a:buChar char="—"/>
          </a:pPr>
          <a:r>
            <a:rPr lang="en-US" b="0" i="0" dirty="0"/>
            <a:t>Toward complainants or respondents in general</a:t>
          </a:r>
          <a:endParaRPr lang="en-US" dirty="0"/>
        </a:p>
      </dgm:t>
    </dgm:pt>
    <dgm:pt modelId="{479198E6-358C-4460-BD1B-ADF148AB193F}" type="parTrans" cxnId="{D42EB1F6-C8DF-4F88-99BE-FFBCE8F5873F}">
      <dgm:prSet/>
      <dgm:spPr/>
      <dgm:t>
        <a:bodyPr/>
        <a:lstStyle/>
        <a:p>
          <a:endParaRPr lang="en-US"/>
        </a:p>
      </dgm:t>
    </dgm:pt>
    <dgm:pt modelId="{2FF15352-93A6-4F9B-ACBC-EA0023049549}" type="sibTrans" cxnId="{D42EB1F6-C8DF-4F88-99BE-FFBCE8F5873F}">
      <dgm:prSet/>
      <dgm:spPr/>
      <dgm:t>
        <a:bodyPr/>
        <a:lstStyle/>
        <a:p>
          <a:endParaRPr lang="en-US"/>
        </a:p>
      </dgm:t>
    </dgm:pt>
    <dgm:pt modelId="{8890554E-1ACE-4F81-A461-3D2635F6D19D}">
      <dgm:prSet/>
      <dgm:spPr/>
      <dgm:t>
        <a:bodyPr/>
        <a:lstStyle/>
        <a:p>
          <a:pPr>
            <a:buClr>
              <a:schemeClr val="tx1"/>
            </a:buClr>
            <a:buFontTx/>
            <a:buChar char="—"/>
          </a:pPr>
          <a:r>
            <a:rPr lang="en-US" b="0" i="0" dirty="0"/>
            <a:t>Toward a particular Complainant or Respondent</a:t>
          </a:r>
          <a:endParaRPr lang="en-US" dirty="0"/>
        </a:p>
      </dgm:t>
    </dgm:pt>
    <dgm:pt modelId="{2E1F90D1-3186-4732-9BB3-D9D6D240C3D7}" type="parTrans" cxnId="{3C9970AB-25F0-4626-9322-53AA46B4DD0A}">
      <dgm:prSet/>
      <dgm:spPr/>
      <dgm:t>
        <a:bodyPr/>
        <a:lstStyle/>
        <a:p>
          <a:endParaRPr lang="en-US"/>
        </a:p>
      </dgm:t>
    </dgm:pt>
    <dgm:pt modelId="{AC13D1B5-9BC2-40AF-BDA3-420C1C6F6958}" type="sibTrans" cxnId="{3C9970AB-25F0-4626-9322-53AA46B4DD0A}">
      <dgm:prSet/>
      <dgm:spPr/>
      <dgm:t>
        <a:bodyPr/>
        <a:lstStyle/>
        <a:p>
          <a:endParaRPr lang="en-US"/>
        </a:p>
      </dgm:t>
    </dgm:pt>
    <dgm:pt modelId="{278EB933-9FE3-4D29-8147-D2D451E06657}" type="pres">
      <dgm:prSet presAssocID="{6D29FC7B-7A81-412B-97D4-9FF1BEFE7F88}" presName="linear" presStyleCnt="0">
        <dgm:presLayoutVars>
          <dgm:animLvl val="lvl"/>
          <dgm:resizeHandles val="exact"/>
        </dgm:presLayoutVars>
      </dgm:prSet>
      <dgm:spPr/>
    </dgm:pt>
    <dgm:pt modelId="{AB791EC2-C424-49AD-8025-74455E83D405}" type="pres">
      <dgm:prSet presAssocID="{C0455D5D-03B9-4334-A8E0-0AE4087FCF7B}" presName="parentText" presStyleLbl="node1" presStyleIdx="0" presStyleCnt="1">
        <dgm:presLayoutVars>
          <dgm:chMax val="0"/>
          <dgm:bulletEnabled val="1"/>
        </dgm:presLayoutVars>
      </dgm:prSet>
      <dgm:spPr/>
    </dgm:pt>
    <dgm:pt modelId="{1CD222CC-EBED-42BF-82ED-C34AC795D97C}" type="pres">
      <dgm:prSet presAssocID="{C0455D5D-03B9-4334-A8E0-0AE4087FCF7B}" presName="childText" presStyleLbl="revTx" presStyleIdx="0" presStyleCnt="1">
        <dgm:presLayoutVars>
          <dgm:bulletEnabled val="1"/>
        </dgm:presLayoutVars>
      </dgm:prSet>
      <dgm:spPr/>
    </dgm:pt>
  </dgm:ptLst>
  <dgm:cxnLst>
    <dgm:cxn modelId="{94B9ED09-4B74-4C6A-99AB-E47DA28F9080}" srcId="{C0455D5D-03B9-4334-A8E0-0AE4087FCF7B}" destId="{AC163402-04D4-462B-93D7-F2C243339B5E}" srcOrd="0" destOrd="0" parTransId="{343AE0B1-88BC-4860-B807-B7D58CB5C6F0}" sibTransId="{E082C582-1AD9-4E45-BA2C-BE7075EFA597}"/>
    <dgm:cxn modelId="{BDE2E116-90CB-41E5-AE90-A096056EA3B9}" type="presOf" srcId="{4A1A77D5-A290-4623-97F8-C25C3D5DA84F}" destId="{1CD222CC-EBED-42BF-82ED-C34AC795D97C}" srcOrd="0" destOrd="5" presId="urn:microsoft.com/office/officeart/2005/8/layout/vList2"/>
    <dgm:cxn modelId="{8FEAF621-F1DA-448A-9D4E-708DF555E044}" srcId="{6D29FC7B-7A81-412B-97D4-9FF1BEFE7F88}" destId="{C0455D5D-03B9-4334-A8E0-0AE4087FCF7B}" srcOrd="0" destOrd="0" parTransId="{AD3C1D66-3A31-4E4D-88B0-7FC6BC144AEE}" sibTransId="{E19DDFB3-F4B3-4466-9565-35CD7C05EE0A}"/>
    <dgm:cxn modelId="{0D873B40-91E7-40AC-B586-2F0197BF5429}" type="presOf" srcId="{7EFF76AB-6F00-48A1-B94C-F19BB25B4E17}" destId="{1CD222CC-EBED-42BF-82ED-C34AC795D97C}" srcOrd="0" destOrd="7" presId="urn:microsoft.com/office/officeart/2005/8/layout/vList2"/>
    <dgm:cxn modelId="{C8785866-DD78-412C-807C-501CE9E0DECB}" srcId="{C0455D5D-03B9-4334-A8E0-0AE4087FCF7B}" destId="{829412AE-A102-4CEE-8938-7EF90269A7E6}" srcOrd="4" destOrd="0" parTransId="{256A0112-9D80-4128-9818-90C318145F5E}" sibTransId="{072F209F-14B5-41B4-9908-0A62972267D0}"/>
    <dgm:cxn modelId="{FC6EEF67-2203-4682-B715-98C7F1D9B80D}" type="presOf" srcId="{829412AE-A102-4CEE-8938-7EF90269A7E6}" destId="{1CD222CC-EBED-42BF-82ED-C34AC795D97C}" srcOrd="0" destOrd="4" presId="urn:microsoft.com/office/officeart/2005/8/layout/vList2"/>
    <dgm:cxn modelId="{574FF54D-F892-48CB-8807-4645DB8C6BED}" type="presOf" srcId="{A29EA03A-B658-46C4-8A57-1155CED1F9BF}" destId="{1CD222CC-EBED-42BF-82ED-C34AC795D97C}" srcOrd="0" destOrd="6" presId="urn:microsoft.com/office/officeart/2005/8/layout/vList2"/>
    <dgm:cxn modelId="{28573957-9D9A-4543-8CDA-D0E715E32E35}" type="presOf" srcId="{D94CE489-EEBF-4E46-A7B8-BD003E397972}" destId="{1CD222CC-EBED-42BF-82ED-C34AC795D97C}" srcOrd="0" destOrd="1" presId="urn:microsoft.com/office/officeart/2005/8/layout/vList2"/>
    <dgm:cxn modelId="{A325957C-97C0-4688-B22D-4283FA91CC2D}" type="presOf" srcId="{6D29FC7B-7A81-412B-97D4-9FF1BEFE7F88}" destId="{278EB933-9FE3-4D29-8147-D2D451E06657}" srcOrd="0" destOrd="0" presId="urn:microsoft.com/office/officeart/2005/8/layout/vList2"/>
    <dgm:cxn modelId="{A830397F-1B0C-4EA3-8C85-0851C169D77C}" type="presOf" srcId="{8D8DC3DB-ACAF-47EA-9AA3-8CAEF4344DDD}" destId="{1CD222CC-EBED-42BF-82ED-C34AC795D97C}" srcOrd="0" destOrd="3" presId="urn:microsoft.com/office/officeart/2005/8/layout/vList2"/>
    <dgm:cxn modelId="{9D700788-5DE1-4580-9587-FDC8D4D56E78}" srcId="{C0455D5D-03B9-4334-A8E0-0AE4087FCF7B}" destId="{D94CE489-EEBF-4E46-A7B8-BD003E397972}" srcOrd="1" destOrd="0" parTransId="{02869057-2466-410F-82FB-87C47733C27B}" sibTransId="{2035FF3A-E3BA-4B3B-A85C-915A03A7389A}"/>
    <dgm:cxn modelId="{CD52598E-12E0-40C0-A878-BC6A3685BEBB}" srcId="{C0455D5D-03B9-4334-A8E0-0AE4087FCF7B}" destId="{8D8DC3DB-ACAF-47EA-9AA3-8CAEF4344DDD}" srcOrd="3" destOrd="0" parTransId="{78390CE7-ECAC-444E-B5B3-59B6E7803746}" sibTransId="{9562DD0B-79FD-4457-82B3-1FA38B0F662D}"/>
    <dgm:cxn modelId="{BCF721A4-BFE1-4958-9A63-70BD90CA685A}" type="presOf" srcId="{AC163402-04D4-462B-93D7-F2C243339B5E}" destId="{1CD222CC-EBED-42BF-82ED-C34AC795D97C}" srcOrd="0" destOrd="0" presId="urn:microsoft.com/office/officeart/2005/8/layout/vList2"/>
    <dgm:cxn modelId="{2EBAC3A7-3B51-4492-8BD4-BEC412739E7C}" srcId="{C0455D5D-03B9-4334-A8E0-0AE4087FCF7B}" destId="{0324B8FD-24C1-4B4E-8377-630C77BFF1D6}" srcOrd="2" destOrd="0" parTransId="{3C39B3F0-941E-4EA8-BEA6-43586AAF05DF}" sibTransId="{BCAA29A6-8844-4ECD-82E1-29CEA627A31C}"/>
    <dgm:cxn modelId="{3C9970AB-25F0-4626-9322-53AA46B4DD0A}" srcId="{A29EA03A-B658-46C4-8A57-1155CED1F9BF}" destId="{8890554E-1ACE-4F81-A461-3D2635F6D19D}" srcOrd="1" destOrd="0" parTransId="{2E1F90D1-3186-4732-9BB3-D9D6D240C3D7}" sibTransId="{AC13D1B5-9BC2-40AF-BDA3-420C1C6F6958}"/>
    <dgm:cxn modelId="{65945FB8-D61B-4B22-B510-D767A438D371}" srcId="{C0455D5D-03B9-4334-A8E0-0AE4087FCF7B}" destId="{4A1A77D5-A290-4623-97F8-C25C3D5DA84F}" srcOrd="5" destOrd="0" parTransId="{E2416D83-9A19-4E93-A2D6-D5ECD8E4F66D}" sibTransId="{EC5DCB2E-12A2-4FEC-AEF5-88150EDD24A1}"/>
    <dgm:cxn modelId="{2F33DCBA-F982-4888-A458-0DA5E190DBFC}" srcId="{C0455D5D-03B9-4334-A8E0-0AE4087FCF7B}" destId="{A29EA03A-B658-46C4-8A57-1155CED1F9BF}" srcOrd="6" destOrd="0" parTransId="{1B3C369A-FBA8-458D-BFDC-B8452894C79C}" sibTransId="{701D5D8A-56B1-4DC5-AF57-0182A00E1039}"/>
    <dgm:cxn modelId="{B2A91BDF-6280-4596-81D7-2AEA4BFF1CD3}" type="presOf" srcId="{0324B8FD-24C1-4B4E-8377-630C77BFF1D6}" destId="{1CD222CC-EBED-42BF-82ED-C34AC795D97C}" srcOrd="0" destOrd="2" presId="urn:microsoft.com/office/officeart/2005/8/layout/vList2"/>
    <dgm:cxn modelId="{C67F05E0-7EF9-48C6-8DD3-48A2C31DA71C}" type="presOf" srcId="{8890554E-1ACE-4F81-A461-3D2635F6D19D}" destId="{1CD222CC-EBED-42BF-82ED-C34AC795D97C}" srcOrd="0" destOrd="8" presId="urn:microsoft.com/office/officeart/2005/8/layout/vList2"/>
    <dgm:cxn modelId="{C26CF0E9-92FD-43FE-8E0E-B2F74EFFB243}" type="presOf" srcId="{C0455D5D-03B9-4334-A8E0-0AE4087FCF7B}" destId="{AB791EC2-C424-49AD-8025-74455E83D405}" srcOrd="0" destOrd="0" presId="urn:microsoft.com/office/officeart/2005/8/layout/vList2"/>
    <dgm:cxn modelId="{D42EB1F6-C8DF-4F88-99BE-FFBCE8F5873F}" srcId="{A29EA03A-B658-46C4-8A57-1155CED1F9BF}" destId="{7EFF76AB-6F00-48A1-B94C-F19BB25B4E17}" srcOrd="0" destOrd="0" parTransId="{479198E6-358C-4460-BD1B-ADF148AB193F}" sibTransId="{2FF15352-93A6-4F9B-ACBC-EA0023049549}"/>
    <dgm:cxn modelId="{39A74F44-C9E2-4CB0-9CB2-AF4B61DBE856}" type="presParOf" srcId="{278EB933-9FE3-4D29-8147-D2D451E06657}" destId="{AB791EC2-C424-49AD-8025-74455E83D405}" srcOrd="0" destOrd="0" presId="urn:microsoft.com/office/officeart/2005/8/layout/vList2"/>
    <dgm:cxn modelId="{47FF3B38-BFD7-4986-BA12-66410B893E87}" type="presParOf" srcId="{278EB933-9FE3-4D29-8147-D2D451E06657}" destId="{1CD222CC-EBED-42BF-82ED-C34AC795D97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3B808-D1CD-46D9-ADC8-BA9CF5906D1B}">
      <dsp:nvSpPr>
        <dsp:cNvPr id="0" name=""/>
        <dsp:cNvSpPr/>
      </dsp:nvSpPr>
      <dsp:spPr>
        <a:xfrm>
          <a:off x="0" y="359104"/>
          <a:ext cx="8377517"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dirty="0"/>
            <a:t>Determined by:</a:t>
          </a:r>
          <a:endParaRPr lang="en-US" sz="4000" kern="1200" dirty="0"/>
        </a:p>
      </dsp:txBody>
      <dsp:txXfrm>
        <a:off x="59399" y="418503"/>
        <a:ext cx="8258719" cy="1098002"/>
      </dsp:txXfrm>
    </dsp:sp>
    <dsp:sp modelId="{94D8389B-5C3E-470B-B96C-8B11009BC67E}">
      <dsp:nvSpPr>
        <dsp:cNvPr id="0" name=""/>
        <dsp:cNvSpPr/>
      </dsp:nvSpPr>
      <dsp:spPr>
        <a:xfrm>
          <a:off x="0" y="1575904"/>
          <a:ext cx="8377517" cy="270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5560" rIns="199136" bIns="35560" numCol="1" spcCol="1270" anchor="t" anchorCtr="0">
          <a:noAutofit/>
        </a:bodyPr>
        <a:lstStyle/>
        <a:p>
          <a:pPr marL="285750" lvl="1" indent="-285750" algn="l" defTabSz="1244600">
            <a:lnSpc>
              <a:spcPct val="90000"/>
            </a:lnSpc>
            <a:spcBef>
              <a:spcPct val="0"/>
            </a:spcBef>
            <a:spcAft>
              <a:spcPct val="20000"/>
            </a:spcAft>
            <a:buClr>
              <a:schemeClr val="tx1"/>
            </a:buClr>
            <a:buFont typeface="Courier New" panose="02070309020205020404" pitchFamily="49" charset="0"/>
            <a:buChar char="o"/>
          </a:pPr>
          <a:r>
            <a:rPr lang="en-US" sz="2800" b="0" i="0" kern="1200" dirty="0"/>
            <a:t>Federal courts</a:t>
          </a:r>
          <a:endParaRPr lang="en-US" sz="2800" kern="1200" dirty="0"/>
        </a:p>
        <a:p>
          <a:pPr marL="285750" lvl="1" indent="-285750" algn="l" defTabSz="1244600">
            <a:lnSpc>
              <a:spcPct val="90000"/>
            </a:lnSpc>
            <a:spcBef>
              <a:spcPct val="0"/>
            </a:spcBef>
            <a:spcAft>
              <a:spcPct val="20000"/>
            </a:spcAft>
            <a:buClr>
              <a:schemeClr val="tx1"/>
            </a:buClr>
            <a:buFont typeface="Courier New" panose="02070309020205020404" pitchFamily="49" charset="0"/>
            <a:buChar char="o"/>
          </a:pPr>
          <a:r>
            <a:rPr lang="en-US" sz="2800" b="0" i="0" kern="1200" dirty="0"/>
            <a:t>Federal rulemaking</a:t>
          </a:r>
          <a:endParaRPr lang="en-US" sz="2800" kern="1200" dirty="0"/>
        </a:p>
        <a:p>
          <a:pPr marL="228600" lvl="1" indent="-228600" algn="l" defTabSz="1066800">
            <a:lnSpc>
              <a:spcPct val="90000"/>
            </a:lnSpc>
            <a:spcBef>
              <a:spcPct val="0"/>
            </a:spcBef>
            <a:spcAft>
              <a:spcPct val="20000"/>
            </a:spcAft>
            <a:buClr>
              <a:schemeClr val="tx1"/>
            </a:buClr>
            <a:buFont typeface="Courier New" panose="02070309020205020404" pitchFamily="49" charset="0"/>
            <a:buChar char="o"/>
          </a:pPr>
          <a:r>
            <a:rPr lang="en-US" sz="2400" b="0" i="0" kern="1200" dirty="0"/>
            <a:t>Guidance</a:t>
          </a:r>
          <a:endParaRPr lang="en-US" sz="2800" kern="1200" dirty="0"/>
        </a:p>
        <a:p>
          <a:pPr marL="457200" lvl="2" indent="-228600" algn="l" defTabSz="889000">
            <a:lnSpc>
              <a:spcPct val="90000"/>
            </a:lnSpc>
            <a:spcBef>
              <a:spcPct val="0"/>
            </a:spcBef>
            <a:spcAft>
              <a:spcPct val="20000"/>
            </a:spcAft>
            <a:buClr>
              <a:schemeClr val="tx1"/>
            </a:buClr>
            <a:buFont typeface="Arial" panose="020B0604020202020204" pitchFamily="34" charset="0"/>
            <a:buChar char="•"/>
          </a:pPr>
          <a:r>
            <a:rPr lang="en-US" sz="2000" b="0" i="0" kern="1200" dirty="0">
              <a:solidFill>
                <a:schemeClr val="tx1"/>
              </a:solidFill>
            </a:rPr>
            <a:t>Does not have the force of law</a:t>
          </a:r>
          <a:endParaRPr lang="en-US" sz="2000" kern="1200" dirty="0">
            <a:solidFill>
              <a:schemeClr val="tx1"/>
            </a:solidFill>
          </a:endParaRPr>
        </a:p>
        <a:p>
          <a:pPr marL="457200" lvl="2" indent="-228600" algn="l" defTabSz="889000">
            <a:lnSpc>
              <a:spcPct val="90000"/>
            </a:lnSpc>
            <a:spcBef>
              <a:spcPct val="0"/>
            </a:spcBef>
            <a:spcAft>
              <a:spcPct val="20000"/>
            </a:spcAft>
            <a:buClr>
              <a:schemeClr val="tx1"/>
            </a:buClr>
            <a:buFont typeface="Arial" panose="020B0604020202020204" pitchFamily="34" charset="0"/>
            <a:buChar char="•"/>
          </a:pPr>
          <a:r>
            <a:rPr lang="en-US" sz="2000" kern="1200" dirty="0">
              <a:solidFill>
                <a:schemeClr val="tx1"/>
              </a:solidFill>
            </a:rPr>
            <a:t>Signals federal enforcement approach</a:t>
          </a:r>
        </a:p>
      </dsp:txBody>
      <dsp:txXfrm>
        <a:off x="0" y="1575904"/>
        <a:ext cx="8377517" cy="27000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9D52C-0FC9-4FE1-9670-C9A0897AE1F5}">
      <dsp:nvSpPr>
        <dsp:cNvPr id="0" name=""/>
        <dsp:cNvSpPr/>
      </dsp:nvSpPr>
      <dsp:spPr>
        <a:xfrm rot="5400000">
          <a:off x="4792336" y="-1550280"/>
          <a:ext cx="1808749" cy="536161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lr>
              <a:schemeClr val="tx1"/>
            </a:buClr>
            <a:buFont typeface="Courier New" panose="02070309020205020404" pitchFamily="49" charset="0"/>
            <a:buChar char="o"/>
          </a:pPr>
          <a:r>
            <a:rPr lang="en-US" sz="2600" b="0" i="0" kern="1200" dirty="0"/>
            <a:t>Investigate complaints </a:t>
          </a:r>
          <a:endParaRPr lang="en-US" sz="2600" kern="1200" dirty="0"/>
        </a:p>
        <a:p>
          <a:pPr marL="228600" lvl="1" indent="-228600" algn="l" defTabSz="1155700">
            <a:lnSpc>
              <a:spcPct val="90000"/>
            </a:lnSpc>
            <a:spcBef>
              <a:spcPct val="0"/>
            </a:spcBef>
            <a:spcAft>
              <a:spcPct val="15000"/>
            </a:spcAft>
            <a:buClr>
              <a:schemeClr val="tx1"/>
            </a:buClr>
            <a:buFont typeface="Courier New" panose="02070309020205020404" pitchFamily="49" charset="0"/>
            <a:buChar char="o"/>
          </a:pPr>
          <a:r>
            <a:rPr lang="en-US" sz="2600" b="0" i="0" kern="1200" dirty="0"/>
            <a:t>Facilitate an informal resolution</a:t>
          </a:r>
          <a:endParaRPr lang="en-US" sz="2600" kern="1200" dirty="0"/>
        </a:p>
      </dsp:txBody>
      <dsp:txXfrm rot="-5400000">
        <a:off x="3015906" y="314446"/>
        <a:ext cx="5273314" cy="1632157"/>
      </dsp:txXfrm>
    </dsp:sp>
    <dsp:sp modelId="{43B7CD0A-9B13-4804-A78F-BFE985258FAB}">
      <dsp:nvSpPr>
        <dsp:cNvPr id="0" name=""/>
        <dsp:cNvSpPr/>
      </dsp:nvSpPr>
      <dsp:spPr>
        <a:xfrm>
          <a:off x="0" y="56"/>
          <a:ext cx="3015906" cy="226093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0" i="0" kern="1200" dirty="0"/>
            <a:t>Title IX Coordinator </a:t>
          </a:r>
          <a:r>
            <a:rPr lang="en-US" sz="3600" b="0" i="0" u="sng" kern="1200" dirty="0"/>
            <a:t>may</a:t>
          </a:r>
          <a:r>
            <a:rPr lang="en-US" sz="3600" b="0" i="0" kern="1200" dirty="0"/>
            <a:t>:</a:t>
          </a:r>
          <a:endParaRPr lang="en-US" sz="3600" kern="1200" dirty="0"/>
        </a:p>
      </dsp:txBody>
      <dsp:txXfrm>
        <a:off x="110370" y="110426"/>
        <a:ext cx="2795166" cy="2040196"/>
      </dsp:txXfrm>
    </dsp:sp>
    <dsp:sp modelId="{B2D50CF4-935A-4739-AD57-AC9CC9977738}">
      <dsp:nvSpPr>
        <dsp:cNvPr id="0" name=""/>
        <dsp:cNvSpPr/>
      </dsp:nvSpPr>
      <dsp:spPr>
        <a:xfrm rot="5400000">
          <a:off x="4792336" y="823703"/>
          <a:ext cx="1808749" cy="536161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lr>
              <a:schemeClr val="tx1"/>
            </a:buClr>
            <a:buFont typeface="Courier New" panose="02070309020205020404" pitchFamily="49" charset="0"/>
            <a:buChar char="o"/>
          </a:pPr>
          <a:r>
            <a:rPr lang="en-US" sz="2600" b="0" i="0" kern="1200" dirty="0"/>
            <a:t>Be the decision-maker in a Title IX hearing</a:t>
          </a:r>
          <a:endParaRPr lang="en-US" sz="2600" kern="1200" dirty="0"/>
        </a:p>
        <a:p>
          <a:pPr marL="228600" lvl="1" indent="-228600" algn="l" defTabSz="1155700">
            <a:lnSpc>
              <a:spcPct val="90000"/>
            </a:lnSpc>
            <a:spcBef>
              <a:spcPct val="0"/>
            </a:spcBef>
            <a:spcAft>
              <a:spcPct val="15000"/>
            </a:spcAft>
            <a:buClr>
              <a:schemeClr val="tx1"/>
            </a:buClr>
            <a:buFont typeface="Courier New" panose="02070309020205020404" pitchFamily="49" charset="0"/>
            <a:buChar char="o"/>
          </a:pPr>
          <a:r>
            <a:rPr lang="en-US" sz="2600" b="0" i="0" kern="1200" dirty="0"/>
            <a:t>Determine appeals from Title IX hearings or dismissals</a:t>
          </a:r>
          <a:endParaRPr lang="en-US" sz="2600" kern="1200" dirty="0"/>
        </a:p>
      </dsp:txBody>
      <dsp:txXfrm rot="-5400000">
        <a:off x="3015906" y="2688429"/>
        <a:ext cx="5273314" cy="1632157"/>
      </dsp:txXfrm>
    </dsp:sp>
    <dsp:sp modelId="{3FDF370B-FD55-420E-9EC9-5029202E7E00}">
      <dsp:nvSpPr>
        <dsp:cNvPr id="0" name=""/>
        <dsp:cNvSpPr/>
      </dsp:nvSpPr>
      <dsp:spPr>
        <a:xfrm>
          <a:off x="0" y="2374040"/>
          <a:ext cx="3015906" cy="226093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0" i="0" kern="1200"/>
            <a:t>Title IX Coordinator </a:t>
          </a:r>
          <a:r>
            <a:rPr lang="en-US" sz="3600" b="0" i="0" u="sng" kern="1200"/>
            <a:t>may not</a:t>
          </a:r>
          <a:r>
            <a:rPr lang="en-US" sz="3600" b="0" i="0" kern="1200"/>
            <a:t>:</a:t>
          </a:r>
          <a:endParaRPr lang="en-US" sz="3600" kern="1200"/>
        </a:p>
      </dsp:txBody>
      <dsp:txXfrm>
        <a:off x="110370" y="2484410"/>
        <a:ext cx="2795166" cy="20401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A19A2-C9FB-4B60-AD6B-0A9605CABCB2}">
      <dsp:nvSpPr>
        <dsp:cNvPr id="0" name=""/>
        <dsp:cNvSpPr/>
      </dsp:nvSpPr>
      <dsp:spPr>
        <a:xfrm>
          <a:off x="0" y="815"/>
          <a:ext cx="8377517" cy="14926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t>Complaints </a:t>
          </a:r>
          <a:r>
            <a:rPr lang="en-US" sz="2700" b="0" i="0" u="sng" kern="1200" dirty="0"/>
            <a:t>must</a:t>
          </a:r>
          <a:r>
            <a:rPr lang="en-US" sz="2700" b="0" i="0" kern="1200" dirty="0"/>
            <a:t> be signed by Complainant or TIXC</a:t>
          </a:r>
          <a:endParaRPr lang="en-US" sz="2700" kern="1200" dirty="0"/>
        </a:p>
      </dsp:txBody>
      <dsp:txXfrm>
        <a:off x="72864" y="73679"/>
        <a:ext cx="8231789" cy="1346899"/>
      </dsp:txXfrm>
    </dsp:sp>
    <dsp:sp modelId="{794441B4-F426-47DA-A6E3-9A88E9484771}">
      <dsp:nvSpPr>
        <dsp:cNvPr id="0" name=""/>
        <dsp:cNvSpPr/>
      </dsp:nvSpPr>
      <dsp:spPr>
        <a:xfrm>
          <a:off x="0" y="1571203"/>
          <a:ext cx="8377517" cy="14926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Complainant is a person participating or attempting to participate in educational program or activity who is alleged to have experienced sexual harassment</a:t>
          </a:r>
          <a:endParaRPr lang="en-US" sz="2700" kern="1200"/>
        </a:p>
      </dsp:txBody>
      <dsp:txXfrm>
        <a:off x="72864" y="1644067"/>
        <a:ext cx="8231789" cy="1346899"/>
      </dsp:txXfrm>
    </dsp:sp>
    <dsp:sp modelId="{35B1910C-8AF6-4BBD-8D3B-B770A569BF29}">
      <dsp:nvSpPr>
        <dsp:cNvPr id="0" name=""/>
        <dsp:cNvSpPr/>
      </dsp:nvSpPr>
      <dsp:spPr>
        <a:xfrm>
          <a:off x="0" y="3141590"/>
          <a:ext cx="8377517" cy="14926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Complaint is necessary to begin formal or informal resolution process</a:t>
          </a:r>
          <a:endParaRPr lang="en-US" sz="2700" kern="1200"/>
        </a:p>
      </dsp:txBody>
      <dsp:txXfrm>
        <a:off x="72864" y="3214454"/>
        <a:ext cx="8231789" cy="13468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B72BE-BEE1-4348-8872-703F8ED94146}">
      <dsp:nvSpPr>
        <dsp:cNvPr id="0" name=""/>
        <dsp:cNvSpPr/>
      </dsp:nvSpPr>
      <dsp:spPr>
        <a:xfrm>
          <a:off x="0" y="182998"/>
          <a:ext cx="8377517"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u="none" kern="1200" dirty="0"/>
            <a:t>No regulatory requirements</a:t>
          </a:r>
          <a:endParaRPr lang="en-US" sz="4000" u="none" kern="1200" dirty="0"/>
        </a:p>
      </dsp:txBody>
      <dsp:txXfrm>
        <a:off x="59399" y="242397"/>
        <a:ext cx="8258719" cy="1098002"/>
      </dsp:txXfrm>
    </dsp:sp>
    <dsp:sp modelId="{D93115D6-D407-4CE1-868C-B8319F8FC729}">
      <dsp:nvSpPr>
        <dsp:cNvPr id="0" name=""/>
        <dsp:cNvSpPr/>
      </dsp:nvSpPr>
      <dsp:spPr>
        <a:xfrm>
          <a:off x="0" y="1586998"/>
          <a:ext cx="8377517"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dirty="0"/>
            <a:t>Consider</a:t>
          </a:r>
          <a:r>
            <a:rPr lang="en-US" sz="4800" b="0" i="0" kern="1200" dirty="0"/>
            <a:t>:</a:t>
          </a:r>
          <a:endParaRPr lang="en-US" sz="4800" kern="1200" dirty="0"/>
        </a:p>
      </dsp:txBody>
      <dsp:txXfrm>
        <a:off x="59399" y="1646397"/>
        <a:ext cx="8258719" cy="1098002"/>
      </dsp:txXfrm>
    </dsp:sp>
    <dsp:sp modelId="{810472CD-64CF-4EB5-BDF2-906395A3954A}">
      <dsp:nvSpPr>
        <dsp:cNvPr id="0" name=""/>
        <dsp:cNvSpPr/>
      </dsp:nvSpPr>
      <dsp:spPr>
        <a:xfrm>
          <a:off x="0" y="2803798"/>
          <a:ext cx="8377517"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40640" rIns="227584" bIns="40640" numCol="1" spcCol="1270" anchor="t" anchorCtr="0">
          <a:noAutofit/>
        </a:bodyPr>
        <a:lstStyle/>
        <a:p>
          <a:pPr marL="285750" lvl="1" indent="-285750" algn="l" defTabSz="1422400">
            <a:lnSpc>
              <a:spcPct val="90000"/>
            </a:lnSpc>
            <a:spcBef>
              <a:spcPct val="0"/>
            </a:spcBef>
            <a:spcAft>
              <a:spcPct val="20000"/>
            </a:spcAft>
            <a:buClr>
              <a:schemeClr val="tx1"/>
            </a:buClr>
            <a:buFont typeface="Courier New" panose="02070309020205020404" pitchFamily="49" charset="0"/>
            <a:buChar char="o"/>
          </a:pPr>
          <a:r>
            <a:rPr lang="en-US" sz="3200" b="0" i="0" kern="1200" dirty="0"/>
            <a:t>Information available</a:t>
          </a:r>
          <a:endParaRPr lang="en-US" sz="3200" kern="1200" dirty="0"/>
        </a:p>
        <a:p>
          <a:pPr marL="285750" lvl="1" indent="-285750" algn="l" defTabSz="1422400">
            <a:lnSpc>
              <a:spcPct val="90000"/>
            </a:lnSpc>
            <a:spcBef>
              <a:spcPct val="0"/>
            </a:spcBef>
            <a:spcAft>
              <a:spcPct val="20000"/>
            </a:spcAft>
            <a:buClr>
              <a:schemeClr val="tx1"/>
            </a:buClr>
            <a:buFont typeface="Courier New" panose="02070309020205020404" pitchFamily="49" charset="0"/>
            <a:buChar char="o"/>
          </a:pPr>
          <a:r>
            <a:rPr lang="en-US" sz="3200" b="0" i="0" kern="1200" dirty="0"/>
            <a:t>Risk of harm to community</a:t>
          </a:r>
          <a:endParaRPr lang="en-US" sz="3200" kern="1200" dirty="0"/>
        </a:p>
        <a:p>
          <a:pPr marL="285750" lvl="1" indent="-285750" algn="l" defTabSz="1422400">
            <a:lnSpc>
              <a:spcPct val="90000"/>
            </a:lnSpc>
            <a:spcBef>
              <a:spcPct val="0"/>
            </a:spcBef>
            <a:spcAft>
              <a:spcPct val="20000"/>
            </a:spcAft>
            <a:buClr>
              <a:schemeClr val="tx1"/>
            </a:buClr>
            <a:buFont typeface="Courier New" panose="02070309020205020404" pitchFamily="49" charset="0"/>
            <a:buChar char="o"/>
          </a:pPr>
          <a:r>
            <a:rPr lang="en-US" sz="3200" b="0" i="0" kern="1200" dirty="0"/>
            <a:t>Wishes of the Complainant</a:t>
          </a:r>
          <a:endParaRPr lang="en-US" sz="3600" kern="1200" dirty="0"/>
        </a:p>
      </dsp:txBody>
      <dsp:txXfrm>
        <a:off x="0" y="2803798"/>
        <a:ext cx="8377517" cy="16482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D6766-0AAA-4AE8-8DD5-6BDA1F987D64}">
      <dsp:nvSpPr>
        <dsp:cNvPr id="0" name=""/>
        <dsp:cNvSpPr/>
      </dsp:nvSpPr>
      <dsp:spPr>
        <a:xfrm>
          <a:off x="0" y="393485"/>
          <a:ext cx="8377517"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u="sng" kern="1200"/>
            <a:t>MUST</a:t>
          </a:r>
          <a:r>
            <a:rPr lang="en-US" sz="2500" b="0" i="0" kern="1200"/>
            <a:t> dismiss:</a:t>
          </a:r>
          <a:endParaRPr lang="en-US" sz="2500" kern="1200"/>
        </a:p>
      </dsp:txBody>
      <dsp:txXfrm>
        <a:off x="29985" y="423470"/>
        <a:ext cx="8317547" cy="554280"/>
      </dsp:txXfrm>
    </dsp:sp>
    <dsp:sp modelId="{C14E3C97-916B-402F-8363-943DE4E3F290}">
      <dsp:nvSpPr>
        <dsp:cNvPr id="0" name=""/>
        <dsp:cNvSpPr/>
      </dsp:nvSpPr>
      <dsp:spPr>
        <a:xfrm>
          <a:off x="0" y="1007735"/>
          <a:ext cx="8377517"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1750" rIns="177800" bIns="31750" numCol="1" spcCol="1270" anchor="t" anchorCtr="0">
          <a:noAutofit/>
        </a:bodyPr>
        <a:lstStyle/>
        <a:p>
          <a:pPr marL="228600" lvl="1" indent="-228600" algn="l" defTabSz="889000">
            <a:lnSpc>
              <a:spcPct val="90000"/>
            </a:lnSpc>
            <a:spcBef>
              <a:spcPct val="0"/>
            </a:spcBef>
            <a:spcAft>
              <a:spcPct val="20000"/>
            </a:spcAft>
            <a:buClr>
              <a:schemeClr val="tx1"/>
            </a:buClr>
            <a:buFont typeface="Courier New" panose="02070309020205020404" pitchFamily="49" charset="0"/>
            <a:buChar char="o"/>
          </a:pPr>
          <a:r>
            <a:rPr lang="en-US" sz="2000" b="0" i="0" kern="1200" dirty="0"/>
            <a:t>If conduct alleged would not constitute Title IX Sexual Harassment</a:t>
          </a:r>
          <a:endParaRPr lang="en-US" sz="2000" kern="1200" dirty="0"/>
        </a:p>
        <a:p>
          <a:pPr marL="228600" lvl="1" indent="-228600" algn="l" defTabSz="889000">
            <a:lnSpc>
              <a:spcPct val="90000"/>
            </a:lnSpc>
            <a:spcBef>
              <a:spcPct val="0"/>
            </a:spcBef>
            <a:spcAft>
              <a:spcPct val="20000"/>
            </a:spcAft>
            <a:buClr>
              <a:schemeClr val="tx1"/>
            </a:buClr>
            <a:buFont typeface="Courier New" panose="02070309020205020404" pitchFamily="49" charset="0"/>
            <a:buChar char="o"/>
          </a:pPr>
          <a:r>
            <a:rPr lang="en-US" sz="2000" b="0" i="0" kern="1200" dirty="0"/>
            <a:t>If conduct did not occur in the education program or activity, or in U.S.</a:t>
          </a:r>
          <a:endParaRPr lang="en-US" sz="2000" kern="1200" dirty="0"/>
        </a:p>
      </dsp:txBody>
      <dsp:txXfrm>
        <a:off x="0" y="1007735"/>
        <a:ext cx="8377517" cy="685687"/>
      </dsp:txXfrm>
    </dsp:sp>
    <dsp:sp modelId="{E3127877-0AFA-4F00-B804-915ABAB351A5}">
      <dsp:nvSpPr>
        <dsp:cNvPr id="0" name=""/>
        <dsp:cNvSpPr/>
      </dsp:nvSpPr>
      <dsp:spPr>
        <a:xfrm>
          <a:off x="0" y="1693423"/>
          <a:ext cx="8377517"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MAY dismiss:</a:t>
          </a:r>
          <a:endParaRPr lang="en-US" sz="2500" kern="1200" dirty="0"/>
        </a:p>
      </dsp:txBody>
      <dsp:txXfrm>
        <a:off x="29985" y="1723408"/>
        <a:ext cx="8317547" cy="554280"/>
      </dsp:txXfrm>
    </dsp:sp>
    <dsp:sp modelId="{11FCA52D-56C1-4739-96C9-1F2C2CDF08C1}">
      <dsp:nvSpPr>
        <dsp:cNvPr id="0" name=""/>
        <dsp:cNvSpPr/>
      </dsp:nvSpPr>
      <dsp:spPr>
        <a:xfrm>
          <a:off x="0" y="2307673"/>
          <a:ext cx="8377517" cy="131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1750" rIns="177800" bIns="31750" numCol="1" spcCol="1270" anchor="t" anchorCtr="0">
          <a:noAutofit/>
        </a:bodyPr>
        <a:lstStyle/>
        <a:p>
          <a:pPr marL="228600" lvl="1" indent="-228600" algn="l" defTabSz="889000">
            <a:lnSpc>
              <a:spcPct val="90000"/>
            </a:lnSpc>
            <a:spcBef>
              <a:spcPct val="0"/>
            </a:spcBef>
            <a:spcAft>
              <a:spcPct val="20000"/>
            </a:spcAft>
            <a:buClr>
              <a:schemeClr val="tx1"/>
            </a:buClr>
            <a:buFont typeface="Courier New" panose="02070309020205020404" pitchFamily="49" charset="0"/>
            <a:buChar char="o"/>
          </a:pPr>
          <a:r>
            <a:rPr lang="en-US" sz="2000" b="0" i="0" kern="1200" dirty="0"/>
            <a:t>If Complainant notifies TIXC in writing that they would like to withdraw</a:t>
          </a:r>
          <a:endParaRPr lang="en-US" sz="2000" kern="1200" dirty="0"/>
        </a:p>
        <a:p>
          <a:pPr marL="228600" lvl="1" indent="-228600" algn="l" defTabSz="889000">
            <a:lnSpc>
              <a:spcPct val="90000"/>
            </a:lnSpc>
            <a:spcBef>
              <a:spcPct val="0"/>
            </a:spcBef>
            <a:spcAft>
              <a:spcPct val="20000"/>
            </a:spcAft>
            <a:buClr>
              <a:schemeClr val="tx1"/>
            </a:buClr>
            <a:buFont typeface="Courier New" panose="02070309020205020404" pitchFamily="49" charset="0"/>
            <a:buChar char="o"/>
          </a:pPr>
          <a:r>
            <a:rPr lang="en-US" sz="2000" b="0" i="0" kern="1200" dirty="0"/>
            <a:t>If Respondent is no longer enrolled or employed</a:t>
          </a:r>
          <a:endParaRPr lang="en-US" sz="2000" kern="1200" dirty="0"/>
        </a:p>
        <a:p>
          <a:pPr marL="228600" lvl="1" indent="-228600" algn="l" defTabSz="889000">
            <a:lnSpc>
              <a:spcPct val="90000"/>
            </a:lnSpc>
            <a:spcBef>
              <a:spcPct val="0"/>
            </a:spcBef>
            <a:spcAft>
              <a:spcPct val="20000"/>
            </a:spcAft>
            <a:buClr>
              <a:schemeClr val="tx1"/>
            </a:buClr>
            <a:buFont typeface="Courier New" panose="02070309020205020404" pitchFamily="49" charset="0"/>
            <a:buChar char="o"/>
          </a:pPr>
          <a:r>
            <a:rPr lang="en-US" sz="2000" b="0" i="0" kern="1200" dirty="0"/>
            <a:t>Specific circumstances prevent University from gathering evidence sufficient to reach a determination</a:t>
          </a:r>
          <a:endParaRPr lang="en-US" sz="2000" kern="1200" dirty="0"/>
        </a:p>
      </dsp:txBody>
      <dsp:txXfrm>
        <a:off x="0" y="2307673"/>
        <a:ext cx="8377517" cy="1319625"/>
      </dsp:txXfrm>
    </dsp:sp>
    <dsp:sp modelId="{B65FCDF4-DF05-4D53-8058-B78298E0AB81}">
      <dsp:nvSpPr>
        <dsp:cNvPr id="0" name=""/>
        <dsp:cNvSpPr/>
      </dsp:nvSpPr>
      <dsp:spPr>
        <a:xfrm>
          <a:off x="0" y="3627298"/>
          <a:ext cx="8377517"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Dismissed complaints </a:t>
          </a:r>
          <a:r>
            <a:rPr lang="en-US" sz="2500" b="0" i="0" u="sng" kern="1200" dirty="0"/>
            <a:t>may be referred</a:t>
          </a:r>
          <a:r>
            <a:rPr lang="en-US" sz="2500" b="0" i="0" u="none" kern="1200" dirty="0"/>
            <a:t> </a:t>
          </a:r>
          <a:r>
            <a:rPr lang="en-US" sz="2500" b="0" i="0" kern="1200" dirty="0"/>
            <a:t>to another process</a:t>
          </a:r>
          <a:endParaRPr lang="en-US" sz="2500" kern="1200" dirty="0"/>
        </a:p>
      </dsp:txBody>
      <dsp:txXfrm>
        <a:off x="29985" y="3657283"/>
        <a:ext cx="8317547" cy="5542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C5F3F-5B8A-4933-8242-1AF847E9A8DA}">
      <dsp:nvSpPr>
        <dsp:cNvPr id="0" name=""/>
        <dsp:cNvSpPr/>
      </dsp:nvSpPr>
      <dsp:spPr>
        <a:xfrm>
          <a:off x="0" y="3081"/>
          <a:ext cx="808407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8CE30-60CD-4FBB-9DE3-70C11297BA75}">
      <dsp:nvSpPr>
        <dsp:cNvPr id="0" name=""/>
        <dsp:cNvSpPr/>
      </dsp:nvSpPr>
      <dsp:spPr>
        <a:xfrm>
          <a:off x="0" y="3081"/>
          <a:ext cx="8084079" cy="201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You are the Title IX Coordinator at Stonybrook Institute of Technology (SIT). </a:t>
          </a:r>
        </a:p>
        <a:p>
          <a:pPr marL="0" lvl="0" indent="0" algn="l" defTabSz="800100">
            <a:lnSpc>
              <a:spcPct val="90000"/>
            </a:lnSpc>
            <a:spcBef>
              <a:spcPct val="0"/>
            </a:spcBef>
            <a:spcAft>
              <a:spcPct val="35000"/>
            </a:spcAft>
            <a:buNone/>
          </a:pPr>
          <a:r>
            <a:rPr lang="en-US" sz="1800" b="0" i="0" kern="1200" dirty="0"/>
            <a:t>On Monday morning, Kristy, the President of BSC sorority, shows up in your office and tells you that over the weekend she and several other sorority members were at an off-campus party where they believe they were drugged. Kristy describes to you that, after the party, she woke up in her on-campus dorm room naked and in bed with David Michael. She has no memory of what occurred, but she believes that the two had sex. </a:t>
          </a:r>
          <a:endParaRPr lang="en-US" sz="1800" kern="1200" dirty="0"/>
        </a:p>
      </dsp:txBody>
      <dsp:txXfrm>
        <a:off x="0" y="3081"/>
        <a:ext cx="8084079" cy="2018948"/>
      </dsp:txXfrm>
    </dsp:sp>
    <dsp:sp modelId="{DADCDAA7-4E96-4102-9312-969EBB7F4E7D}">
      <dsp:nvSpPr>
        <dsp:cNvPr id="0" name=""/>
        <dsp:cNvSpPr/>
      </dsp:nvSpPr>
      <dsp:spPr>
        <a:xfrm>
          <a:off x="0" y="2022029"/>
          <a:ext cx="808407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271A2-C42B-4230-8376-359E44F175A8}">
      <dsp:nvSpPr>
        <dsp:cNvPr id="0" name=""/>
        <dsp:cNvSpPr/>
      </dsp:nvSpPr>
      <dsp:spPr>
        <a:xfrm>
          <a:off x="0" y="2022029"/>
          <a:ext cx="8084079" cy="1720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Kristy also shares with you that her sorority sisters MaryAnne, Claudia, and Stacey also have no memory of the night. Kristy reports that MaryAnne woke up in Logan’s on-campus apartment and told Kristy that she believed that she and Logan had “hooked up.”</a:t>
          </a:r>
          <a:endParaRPr lang="en-US" sz="1800" kern="1200" dirty="0"/>
        </a:p>
      </dsp:txBody>
      <dsp:txXfrm>
        <a:off x="0" y="2022029"/>
        <a:ext cx="8084079" cy="17201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64643-137F-4F6F-AD76-467829D7CEC2}">
      <dsp:nvSpPr>
        <dsp:cNvPr id="0" name=""/>
        <dsp:cNvSpPr/>
      </dsp:nvSpPr>
      <dsp:spPr>
        <a:xfrm>
          <a:off x="958665" y="57"/>
          <a:ext cx="2908165" cy="11323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What are your next steps?</a:t>
          </a:r>
        </a:p>
      </dsp:txBody>
      <dsp:txXfrm>
        <a:off x="958665" y="57"/>
        <a:ext cx="2908165" cy="11323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F477B-09FD-4906-8BF7-5285DE68058C}">
      <dsp:nvSpPr>
        <dsp:cNvPr id="0" name=""/>
        <dsp:cNvSpPr/>
      </dsp:nvSpPr>
      <dsp:spPr>
        <a:xfrm>
          <a:off x="0" y="0"/>
          <a:ext cx="837751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FB9D7E-AE14-43E2-9471-B90AADB5BABA}">
      <dsp:nvSpPr>
        <dsp:cNvPr id="0" name=""/>
        <dsp:cNvSpPr/>
      </dsp:nvSpPr>
      <dsp:spPr>
        <a:xfrm>
          <a:off x="0" y="0"/>
          <a:ext cx="8377517" cy="2317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You connect with David Michael who tells you that he’s happy to meet with you, but he is no longer enrolled at SIT, as he has transferred to another institution. David Michael tells you that he was at the party, and that he saw Logan putting a powdered substance into the punch bowl before the members of BSC came over. David Michael agrees that he went to Kristy’s room after the party, but says that they both fell asleep in her bed and did not engage in any sexual contact.</a:t>
          </a:r>
          <a:endParaRPr lang="en-US" sz="2100" kern="1200" dirty="0"/>
        </a:p>
      </dsp:txBody>
      <dsp:txXfrm>
        <a:off x="0" y="0"/>
        <a:ext cx="8377517" cy="2317517"/>
      </dsp:txXfrm>
    </dsp:sp>
    <dsp:sp modelId="{4E4FE105-C217-4FE6-A03C-61FAE28CACB2}">
      <dsp:nvSpPr>
        <dsp:cNvPr id="0" name=""/>
        <dsp:cNvSpPr/>
      </dsp:nvSpPr>
      <dsp:spPr>
        <a:xfrm>
          <a:off x="0" y="2317517"/>
          <a:ext cx="837751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4EC73-414E-41A9-9167-9813ED2443C3}">
      <dsp:nvSpPr>
        <dsp:cNvPr id="0" name=""/>
        <dsp:cNvSpPr/>
      </dsp:nvSpPr>
      <dsp:spPr>
        <a:xfrm>
          <a:off x="0" y="2317517"/>
          <a:ext cx="8377517" cy="2317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You connect with MaryAnne. MaryAnne describes that she did tell Kristy that she woke up in Logan’s on-campus apartment, and that she believes they “hooked up.” MaryAnne says that she does not wish to file a complaint, however, because Logan is a good friend of hers, they have “hooked up” before, and it’s “not a big deal.”</a:t>
          </a:r>
          <a:endParaRPr lang="en-US" sz="2100" kern="1200" dirty="0"/>
        </a:p>
      </dsp:txBody>
      <dsp:txXfrm>
        <a:off x="0" y="2317517"/>
        <a:ext cx="8377517" cy="231751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4B420-A2FB-4899-B346-7B0CC81F2063}">
      <dsp:nvSpPr>
        <dsp:cNvPr id="0" name=""/>
        <dsp:cNvSpPr/>
      </dsp:nvSpPr>
      <dsp:spPr>
        <a:xfrm>
          <a:off x="0" y="159013"/>
          <a:ext cx="8377517" cy="18423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M.G.L. c. 151B – protects discrimination on the basis of gender identity in </a:t>
          </a:r>
          <a:r>
            <a:rPr lang="en-US" sz="2600" b="0" i="0" u="sng" kern="1200" dirty="0"/>
            <a:t>employment</a:t>
          </a:r>
          <a:endParaRPr lang="en-US" sz="2600" kern="1200" dirty="0"/>
        </a:p>
      </dsp:txBody>
      <dsp:txXfrm>
        <a:off x="89934" y="248947"/>
        <a:ext cx="8197649" cy="1662443"/>
      </dsp:txXfrm>
    </dsp:sp>
    <dsp:sp modelId="{709C313C-26DA-4C39-9A95-F16F1868C282}">
      <dsp:nvSpPr>
        <dsp:cNvPr id="0" name=""/>
        <dsp:cNvSpPr/>
      </dsp:nvSpPr>
      <dsp:spPr>
        <a:xfrm>
          <a:off x="0" y="2001324"/>
          <a:ext cx="8377517"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3020" rIns="184912" bIns="33020" numCol="1" spcCol="1270" anchor="t" anchorCtr="0">
          <a:noAutofit/>
        </a:bodyPr>
        <a:lstStyle/>
        <a:p>
          <a:pPr marL="228600" lvl="1" indent="-228600" algn="l" defTabSz="889000">
            <a:lnSpc>
              <a:spcPct val="90000"/>
            </a:lnSpc>
            <a:spcBef>
              <a:spcPct val="0"/>
            </a:spcBef>
            <a:spcAft>
              <a:spcPct val="20000"/>
            </a:spcAft>
            <a:buClr>
              <a:schemeClr val="tx1"/>
            </a:buClr>
            <a:buFont typeface="Courier New" panose="02070309020205020404" pitchFamily="49" charset="0"/>
            <a:buChar char="o"/>
          </a:pPr>
          <a:r>
            <a:rPr lang="en-US" sz="2000" b="0" i="0" kern="1200" dirty="0"/>
            <a:t>This is consistent with the U.S. Supreme Court’s decision in </a:t>
          </a:r>
          <a:r>
            <a:rPr lang="en-US" sz="2000" b="0" i="1" u="sng" kern="1200" dirty="0"/>
            <a:t>Bostock v. Clayton County</a:t>
          </a:r>
          <a:endParaRPr lang="en-US" sz="2000" i="1" kern="1200" dirty="0"/>
        </a:p>
      </dsp:txBody>
      <dsp:txXfrm>
        <a:off x="0" y="2001324"/>
        <a:ext cx="8377517" cy="632385"/>
      </dsp:txXfrm>
    </dsp:sp>
    <dsp:sp modelId="{262EF1EF-9BF5-462D-B537-F711DAAFE324}">
      <dsp:nvSpPr>
        <dsp:cNvPr id="0" name=""/>
        <dsp:cNvSpPr/>
      </dsp:nvSpPr>
      <dsp:spPr>
        <a:xfrm>
          <a:off x="0" y="2633709"/>
          <a:ext cx="8377517" cy="18423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M.G.L. c. 272, § 92A – prohibits discrimination on the basis of gender identity in places of public accommodation; allows for use of bathrooms and sex-segregated facilities consistent with gender identity </a:t>
          </a:r>
          <a:endParaRPr lang="en-US" sz="2600" kern="1200" dirty="0"/>
        </a:p>
      </dsp:txBody>
      <dsp:txXfrm>
        <a:off x="89934" y="2723643"/>
        <a:ext cx="8197649" cy="16624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C93A3-D93D-4F30-AA50-FE411BC45DC8}">
      <dsp:nvSpPr>
        <dsp:cNvPr id="0" name=""/>
        <dsp:cNvSpPr/>
      </dsp:nvSpPr>
      <dsp:spPr>
        <a:xfrm>
          <a:off x="0" y="141452"/>
          <a:ext cx="8377517"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M.G.L. c. 168E s 6 – builds on TIX obligations</a:t>
          </a:r>
          <a:endParaRPr lang="en-US" sz="2700" kern="1200"/>
        </a:p>
      </dsp:txBody>
      <dsp:txXfrm>
        <a:off x="32384" y="173836"/>
        <a:ext cx="8312749" cy="598621"/>
      </dsp:txXfrm>
    </dsp:sp>
    <dsp:sp modelId="{FEDB4F46-7056-4D65-8981-791A77181BE3}">
      <dsp:nvSpPr>
        <dsp:cNvPr id="0" name=""/>
        <dsp:cNvSpPr/>
      </dsp:nvSpPr>
      <dsp:spPr>
        <a:xfrm>
          <a:off x="0" y="804842"/>
          <a:ext cx="8377517" cy="368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4290" rIns="192024" bIns="34290" numCol="1" spcCol="1270" anchor="t" anchorCtr="0">
          <a:noAutofit/>
        </a:bodyPr>
        <a:lstStyle/>
        <a:p>
          <a:pPr marL="228600" lvl="1" indent="-228600" algn="l" defTabSz="933450">
            <a:lnSpc>
              <a:spcPct val="90000"/>
            </a:lnSpc>
            <a:spcBef>
              <a:spcPct val="0"/>
            </a:spcBef>
            <a:spcAft>
              <a:spcPct val="20000"/>
            </a:spcAft>
            <a:buClr>
              <a:schemeClr val="tx1"/>
            </a:buClr>
            <a:buFont typeface="Courier New" panose="02070309020205020404" pitchFamily="49" charset="0"/>
            <a:buChar char="o"/>
          </a:pPr>
          <a:r>
            <a:rPr lang="en-US" sz="2100" b="1" i="0" u="none" kern="1200" dirty="0"/>
            <a:t>“</a:t>
          </a:r>
          <a:r>
            <a:rPr lang="en-US" sz="2100" b="1" i="0" u="sng" kern="1200" dirty="0"/>
            <a:t>Sexual misconduct</a:t>
          </a:r>
          <a:r>
            <a:rPr lang="en-US" sz="2100" b="1" i="0" u="none" kern="1200" dirty="0"/>
            <a:t>”</a:t>
          </a:r>
          <a:r>
            <a:rPr lang="en-US" sz="2100" b="0" i="0" kern="1200" dirty="0"/>
            <a:t> – sexual violence, dating or domestic violence, gender-based violence, violence based on gender identity or sexual orientation, sexual assault, sexual harassment or stalking</a:t>
          </a:r>
          <a:endParaRPr lang="en-US" sz="2100" kern="1200" dirty="0"/>
        </a:p>
        <a:p>
          <a:pPr marL="228600" lvl="1" indent="-228600" algn="l" defTabSz="933450">
            <a:lnSpc>
              <a:spcPct val="90000"/>
            </a:lnSpc>
            <a:spcBef>
              <a:spcPct val="0"/>
            </a:spcBef>
            <a:spcAft>
              <a:spcPct val="20000"/>
            </a:spcAft>
            <a:buClr>
              <a:schemeClr val="tx1"/>
            </a:buClr>
            <a:buFont typeface="Courier New" panose="02070309020205020404" pitchFamily="49" charset="0"/>
            <a:buChar char="o"/>
          </a:pPr>
          <a:r>
            <a:rPr lang="en-US" sz="2100" b="0" i="0" kern="1200" dirty="0"/>
            <a:t>Applies </a:t>
          </a:r>
          <a:r>
            <a:rPr lang="en-US" sz="2100" b="1" i="0" kern="1200" dirty="0"/>
            <a:t>regardless</a:t>
          </a:r>
          <a:r>
            <a:rPr lang="en-US" sz="2100" b="0" i="0" kern="1200" dirty="0"/>
            <a:t> of where the incident occurred</a:t>
          </a:r>
          <a:endParaRPr lang="en-US" sz="2100" kern="1200" dirty="0"/>
        </a:p>
        <a:p>
          <a:pPr marL="228600" lvl="1" indent="-228600" algn="l" defTabSz="933450">
            <a:lnSpc>
              <a:spcPct val="90000"/>
            </a:lnSpc>
            <a:spcBef>
              <a:spcPct val="0"/>
            </a:spcBef>
            <a:spcAft>
              <a:spcPct val="20000"/>
            </a:spcAft>
            <a:buClr>
              <a:schemeClr val="tx1"/>
            </a:buClr>
            <a:buFont typeface="Courier New" panose="02070309020205020404" pitchFamily="49" charset="0"/>
            <a:buChar char="o"/>
          </a:pPr>
          <a:r>
            <a:rPr lang="en-US" sz="2100" b="0" i="0" kern="1200" dirty="0"/>
            <a:t>Coordination with Complainant and law enforcement</a:t>
          </a:r>
          <a:endParaRPr lang="en-US" sz="2100" kern="1200" dirty="0"/>
        </a:p>
        <a:p>
          <a:pPr marL="228600" lvl="1" indent="-228600" algn="l" defTabSz="933450">
            <a:lnSpc>
              <a:spcPct val="90000"/>
            </a:lnSpc>
            <a:spcBef>
              <a:spcPct val="0"/>
            </a:spcBef>
            <a:spcAft>
              <a:spcPct val="20000"/>
            </a:spcAft>
            <a:buClr>
              <a:schemeClr val="tx1"/>
            </a:buClr>
            <a:buFont typeface="Courier New" panose="02070309020205020404" pitchFamily="49" charset="0"/>
            <a:buChar char="o"/>
          </a:pPr>
          <a:r>
            <a:rPr lang="en-US" sz="2100" b="0" i="0" kern="1200" dirty="0"/>
            <a:t>Adjudication process </a:t>
          </a:r>
          <a:r>
            <a:rPr lang="en-US" sz="2100" b="0" i="0" u="sng" kern="1200" dirty="0"/>
            <a:t>must</a:t>
          </a:r>
          <a:r>
            <a:rPr lang="en-US" sz="2100" b="0" i="0" kern="1200" dirty="0"/>
            <a:t> include equal access to evidence, advisors, appeal</a:t>
          </a:r>
          <a:endParaRPr lang="en-US" sz="2100" kern="1200" dirty="0"/>
        </a:p>
        <a:p>
          <a:pPr marL="228600" lvl="1" indent="-228600" algn="l" defTabSz="933450">
            <a:lnSpc>
              <a:spcPct val="90000"/>
            </a:lnSpc>
            <a:spcBef>
              <a:spcPct val="0"/>
            </a:spcBef>
            <a:spcAft>
              <a:spcPct val="20000"/>
            </a:spcAft>
            <a:buClr>
              <a:schemeClr val="tx1"/>
            </a:buClr>
            <a:buFont typeface="Courier New" panose="02070309020205020404" pitchFamily="49" charset="0"/>
            <a:buChar char="o"/>
          </a:pPr>
          <a:r>
            <a:rPr lang="en-US" sz="2100" b="0" i="0" kern="1200" dirty="0"/>
            <a:t>Trained confidential resource providers to support Complainants and Respondents</a:t>
          </a:r>
          <a:endParaRPr lang="en-US" sz="2100" kern="1200" dirty="0"/>
        </a:p>
        <a:p>
          <a:pPr marL="228600" lvl="1" indent="-228600" algn="l" defTabSz="933450">
            <a:lnSpc>
              <a:spcPct val="90000"/>
            </a:lnSpc>
            <a:spcBef>
              <a:spcPct val="0"/>
            </a:spcBef>
            <a:spcAft>
              <a:spcPct val="20000"/>
            </a:spcAft>
            <a:buClr>
              <a:schemeClr val="tx1"/>
            </a:buClr>
            <a:buFont typeface="Courier New" panose="02070309020205020404" pitchFamily="49" charset="0"/>
            <a:buChar char="o"/>
          </a:pPr>
          <a:r>
            <a:rPr lang="en-US" sz="2100" b="0" i="0" kern="1200" dirty="0"/>
            <a:t>MOU with police and, if not available on campus, crisis centers for sexual assault and/or DV</a:t>
          </a:r>
          <a:endParaRPr lang="en-US" sz="2100" kern="1200" dirty="0"/>
        </a:p>
      </dsp:txBody>
      <dsp:txXfrm>
        <a:off x="0" y="804842"/>
        <a:ext cx="8377517" cy="36887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15C09-F316-4608-AD0C-DAC6A38A1C4D}">
      <dsp:nvSpPr>
        <dsp:cNvPr id="0" name=""/>
        <dsp:cNvSpPr/>
      </dsp:nvSpPr>
      <dsp:spPr>
        <a:xfrm>
          <a:off x="0" y="0"/>
          <a:ext cx="837751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2E5C0-C4A6-427B-AC50-8C4881E82B45}">
      <dsp:nvSpPr>
        <dsp:cNvPr id="0" name=""/>
        <dsp:cNvSpPr/>
      </dsp:nvSpPr>
      <dsp:spPr>
        <a:xfrm>
          <a:off x="0" y="0"/>
          <a:ext cx="8377517" cy="123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You meet with Stacy, a member of SBC who attended the party that Kristy reported. Stacy indicates that she woke up naked and in bed with Charlie at his off-campus apartment. Stacy says that she’s been struggling ever since and wants to talk to someone confidentially about her experience.</a:t>
          </a:r>
          <a:endParaRPr lang="en-US" sz="1900" kern="1200"/>
        </a:p>
      </dsp:txBody>
      <dsp:txXfrm>
        <a:off x="0" y="0"/>
        <a:ext cx="8377517" cy="1237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2A00E-38E5-4F6A-B47E-B063090F0AC5}">
      <dsp:nvSpPr>
        <dsp:cNvPr id="0" name=""/>
        <dsp:cNvSpPr/>
      </dsp:nvSpPr>
      <dsp:spPr>
        <a:xfrm>
          <a:off x="0" y="48448"/>
          <a:ext cx="8377517"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dirty="0"/>
            <a:t>Private rights of action</a:t>
          </a:r>
          <a:endParaRPr lang="en-US" sz="3600" kern="1200" dirty="0"/>
        </a:p>
      </dsp:txBody>
      <dsp:txXfrm>
        <a:off x="59399" y="107847"/>
        <a:ext cx="8258719" cy="1098002"/>
      </dsp:txXfrm>
    </dsp:sp>
    <dsp:sp modelId="{06A6712F-9D38-4F68-A42E-D358225E646A}">
      <dsp:nvSpPr>
        <dsp:cNvPr id="0" name=""/>
        <dsp:cNvSpPr/>
      </dsp:nvSpPr>
      <dsp:spPr>
        <a:xfrm>
          <a:off x="0" y="1452448"/>
          <a:ext cx="8377517"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dirty="0"/>
            <a:t>Federal agencies</a:t>
          </a:r>
          <a:endParaRPr lang="en-US" sz="3600" kern="1200" dirty="0"/>
        </a:p>
      </dsp:txBody>
      <dsp:txXfrm>
        <a:off x="59399" y="1511847"/>
        <a:ext cx="8258719" cy="1098002"/>
      </dsp:txXfrm>
    </dsp:sp>
    <dsp:sp modelId="{A812A16B-26B8-437C-ACC1-6707329D99F8}">
      <dsp:nvSpPr>
        <dsp:cNvPr id="0" name=""/>
        <dsp:cNvSpPr/>
      </dsp:nvSpPr>
      <dsp:spPr>
        <a:xfrm>
          <a:off x="0" y="2669248"/>
          <a:ext cx="8377517" cy="191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5560" rIns="199136" bIns="35560" numCol="1" spcCol="1270" anchor="t" anchorCtr="0">
          <a:noAutofit/>
        </a:bodyPr>
        <a:lstStyle/>
        <a:p>
          <a:pPr marL="285750" lvl="1" indent="-285750" algn="l" defTabSz="1244600">
            <a:lnSpc>
              <a:spcPct val="90000"/>
            </a:lnSpc>
            <a:spcBef>
              <a:spcPct val="0"/>
            </a:spcBef>
            <a:spcAft>
              <a:spcPct val="20000"/>
            </a:spcAft>
            <a:buClr>
              <a:schemeClr val="tx1"/>
            </a:buClr>
            <a:buFont typeface="Courier New" panose="02070309020205020404" pitchFamily="49" charset="0"/>
            <a:buChar char="o"/>
          </a:pPr>
          <a:r>
            <a:rPr lang="en-US" sz="2800" b="0" i="0" kern="1200" dirty="0"/>
            <a:t>Department of Education</a:t>
          </a:r>
          <a:endParaRPr lang="en-US" sz="2800" kern="1200" dirty="0"/>
        </a:p>
        <a:p>
          <a:pPr marL="285750" lvl="1" indent="-285750" algn="l" defTabSz="1244600">
            <a:lnSpc>
              <a:spcPct val="90000"/>
            </a:lnSpc>
            <a:spcBef>
              <a:spcPct val="0"/>
            </a:spcBef>
            <a:spcAft>
              <a:spcPct val="20000"/>
            </a:spcAft>
            <a:buClr>
              <a:schemeClr val="tx1"/>
            </a:buClr>
            <a:buFont typeface="Courier New" panose="02070309020205020404" pitchFamily="49" charset="0"/>
            <a:buChar char="o"/>
          </a:pPr>
          <a:r>
            <a:rPr lang="en-US" sz="2800" b="0" i="0" kern="1200" dirty="0"/>
            <a:t>USDA</a:t>
          </a:r>
          <a:endParaRPr lang="en-US" sz="2800" kern="1200" dirty="0"/>
        </a:p>
        <a:p>
          <a:pPr marL="285750" lvl="1" indent="-285750" algn="l" defTabSz="1244600">
            <a:lnSpc>
              <a:spcPct val="90000"/>
            </a:lnSpc>
            <a:spcBef>
              <a:spcPct val="0"/>
            </a:spcBef>
            <a:spcAft>
              <a:spcPct val="20000"/>
            </a:spcAft>
            <a:buClr>
              <a:schemeClr val="tx1"/>
            </a:buClr>
            <a:buFont typeface="Courier New" panose="02070309020205020404" pitchFamily="49" charset="0"/>
            <a:buChar char="o"/>
          </a:pPr>
          <a:r>
            <a:rPr lang="en-US" sz="2800" b="0" i="0" kern="1200" dirty="0"/>
            <a:t>Department of Health and Human Services</a:t>
          </a:r>
          <a:endParaRPr lang="en-US" sz="2800" kern="1200" dirty="0"/>
        </a:p>
        <a:p>
          <a:pPr marL="285750" lvl="1" indent="-285750" algn="l" defTabSz="1244600">
            <a:lnSpc>
              <a:spcPct val="90000"/>
            </a:lnSpc>
            <a:spcBef>
              <a:spcPct val="0"/>
            </a:spcBef>
            <a:spcAft>
              <a:spcPct val="20000"/>
            </a:spcAft>
            <a:buClr>
              <a:schemeClr val="tx1"/>
            </a:buClr>
            <a:buFont typeface="Courier New" panose="02070309020205020404" pitchFamily="49" charset="0"/>
            <a:buChar char="o"/>
          </a:pPr>
          <a:r>
            <a:rPr lang="en-US" sz="2800" b="0" i="0" kern="1200" dirty="0"/>
            <a:t>Department of Justice</a:t>
          </a:r>
          <a:endParaRPr lang="en-US" sz="2800" kern="1200" dirty="0"/>
        </a:p>
      </dsp:txBody>
      <dsp:txXfrm>
        <a:off x="0" y="2669248"/>
        <a:ext cx="8377517" cy="19173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578D3-09B6-488D-A100-B305EB34A151}">
      <dsp:nvSpPr>
        <dsp:cNvPr id="0" name=""/>
        <dsp:cNvSpPr/>
      </dsp:nvSpPr>
      <dsp:spPr>
        <a:xfrm>
          <a:off x="316865" y="36216"/>
          <a:ext cx="3603290" cy="14108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What actions do you take?</a:t>
          </a:r>
        </a:p>
      </dsp:txBody>
      <dsp:txXfrm>
        <a:off x="316865" y="36216"/>
        <a:ext cx="3603290" cy="141087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5BA7B-9BF8-48A8-9B4B-4D26C590DF73}">
      <dsp:nvSpPr>
        <dsp:cNvPr id="0" name=""/>
        <dsp:cNvSpPr/>
      </dsp:nvSpPr>
      <dsp:spPr>
        <a:xfrm>
          <a:off x="0" y="87204"/>
          <a:ext cx="8377517" cy="14297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Executive Order, January 20, 2025: “Defending Women From Gender Ideology Extremism and Restoring Biological Truth to the Federal Government”</a:t>
          </a:r>
          <a:endParaRPr lang="en-US" sz="2600" kern="1200" dirty="0"/>
        </a:p>
      </dsp:txBody>
      <dsp:txXfrm>
        <a:off x="69794" y="156998"/>
        <a:ext cx="8237929" cy="1290152"/>
      </dsp:txXfrm>
    </dsp:sp>
    <dsp:sp modelId="{040CABE3-EF2D-4049-9762-D46C53096DCF}">
      <dsp:nvSpPr>
        <dsp:cNvPr id="0" name=""/>
        <dsp:cNvSpPr/>
      </dsp:nvSpPr>
      <dsp:spPr>
        <a:xfrm>
          <a:off x="0" y="1516944"/>
          <a:ext cx="8377517"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3020" rIns="184912" bIns="33020" numCol="1" spcCol="1270" anchor="t" anchorCtr="0">
          <a:noAutofit/>
        </a:bodyPr>
        <a:lstStyle/>
        <a:p>
          <a:pPr marL="228600" lvl="1" indent="-228600" algn="l" defTabSz="889000">
            <a:lnSpc>
              <a:spcPct val="90000"/>
            </a:lnSpc>
            <a:spcBef>
              <a:spcPct val="0"/>
            </a:spcBef>
            <a:spcAft>
              <a:spcPct val="20000"/>
            </a:spcAft>
            <a:buClr>
              <a:schemeClr val="tx1"/>
            </a:buClr>
            <a:buFont typeface="Courier New" panose="02070309020205020404" pitchFamily="49" charset="0"/>
            <a:buChar char="o"/>
          </a:pPr>
          <a:r>
            <a:rPr lang="en-US" sz="2000" b="0" i="0" kern="1200" dirty="0"/>
            <a:t>“Sex” is an “immutable biological classification” and </a:t>
          </a:r>
          <a:r>
            <a:rPr lang="en-US" sz="2000" b="1" i="0" u="sng" kern="1200" dirty="0"/>
            <a:t>does not</a:t>
          </a:r>
          <a:r>
            <a:rPr lang="en-US" sz="2000" b="0" i="0" u="none" kern="1200" dirty="0"/>
            <a:t> </a:t>
          </a:r>
          <a:r>
            <a:rPr lang="en-US" sz="2000" b="0" i="0" kern="1200" dirty="0"/>
            <a:t>include “gender identity.”</a:t>
          </a:r>
          <a:endParaRPr lang="en-US" sz="2000" kern="1200" dirty="0"/>
        </a:p>
        <a:p>
          <a:pPr marL="228600" lvl="1" indent="-228600" algn="l" defTabSz="889000">
            <a:lnSpc>
              <a:spcPct val="90000"/>
            </a:lnSpc>
            <a:spcBef>
              <a:spcPct val="0"/>
            </a:spcBef>
            <a:spcAft>
              <a:spcPct val="20000"/>
            </a:spcAft>
            <a:buClr>
              <a:schemeClr val="tx1"/>
            </a:buClr>
            <a:buFont typeface="Courier New" panose="02070309020205020404" pitchFamily="49" charset="0"/>
            <a:buChar char="o"/>
          </a:pPr>
          <a:r>
            <a:rPr lang="en-US" sz="2000" b="0" i="0" kern="1200" dirty="0"/>
            <a:t>Sex is determined “at conception.”</a:t>
          </a:r>
          <a:endParaRPr lang="en-US" sz="2000" kern="1200" dirty="0"/>
        </a:p>
      </dsp:txBody>
      <dsp:txXfrm>
        <a:off x="0" y="1516944"/>
        <a:ext cx="8377517" cy="968760"/>
      </dsp:txXfrm>
    </dsp:sp>
    <dsp:sp modelId="{FFB7377F-6DFF-4009-A8CF-8B620BB08ADF}">
      <dsp:nvSpPr>
        <dsp:cNvPr id="0" name=""/>
        <dsp:cNvSpPr/>
      </dsp:nvSpPr>
      <dsp:spPr>
        <a:xfrm>
          <a:off x="0" y="2485704"/>
          <a:ext cx="8377517" cy="14297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Definition reflected in resolution agreements with Columbia, Brown and DOJ guidance</a:t>
          </a:r>
          <a:endParaRPr lang="en-US" sz="2600" kern="1200" dirty="0"/>
        </a:p>
      </dsp:txBody>
      <dsp:txXfrm>
        <a:off x="69794" y="2555498"/>
        <a:ext cx="8237929" cy="1290152"/>
      </dsp:txXfrm>
    </dsp:sp>
    <dsp:sp modelId="{62531D6A-363E-4065-8D81-115D626A5F85}">
      <dsp:nvSpPr>
        <dsp:cNvPr id="0" name=""/>
        <dsp:cNvSpPr/>
      </dsp:nvSpPr>
      <dsp:spPr>
        <a:xfrm>
          <a:off x="0" y="3915444"/>
          <a:ext cx="8377517"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3020" rIns="184912" bIns="33020" numCol="1" spcCol="1270" anchor="t" anchorCtr="0">
          <a:noAutofit/>
        </a:bodyPr>
        <a:lstStyle/>
        <a:p>
          <a:pPr marL="228600" lvl="1" indent="-228600" algn="l" defTabSz="889000">
            <a:lnSpc>
              <a:spcPct val="90000"/>
            </a:lnSpc>
            <a:spcBef>
              <a:spcPct val="0"/>
            </a:spcBef>
            <a:spcAft>
              <a:spcPct val="20000"/>
            </a:spcAft>
            <a:buClr>
              <a:schemeClr val="tx1"/>
            </a:buClr>
            <a:buFont typeface="Courier New" panose="02070309020205020404" pitchFamily="49" charset="0"/>
            <a:buChar char="o"/>
          </a:pPr>
          <a:r>
            <a:rPr lang="en-US" sz="2000" b="0" i="0" kern="1200" dirty="0"/>
            <a:t>Requires options for bathrooms, locker rooms, and living areas separated by “sex” as defined by the federal government</a:t>
          </a:r>
          <a:endParaRPr lang="en-US" sz="2000" kern="1200" dirty="0"/>
        </a:p>
      </dsp:txBody>
      <dsp:txXfrm>
        <a:off x="0" y="3915444"/>
        <a:ext cx="8377517" cy="63238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5F8DC-9838-4E24-8079-8010F71C6663}">
      <dsp:nvSpPr>
        <dsp:cNvPr id="0" name=""/>
        <dsp:cNvSpPr/>
      </dsp:nvSpPr>
      <dsp:spPr>
        <a:xfrm>
          <a:off x="0" y="562517"/>
          <a:ext cx="8377517"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Executive Order, February 5, 2025: “Keeping Men Out of Women’s Sports”</a:t>
          </a:r>
          <a:endParaRPr lang="en-US" sz="2800" kern="1200" dirty="0"/>
        </a:p>
      </dsp:txBody>
      <dsp:txXfrm>
        <a:off x="59399" y="621916"/>
        <a:ext cx="8258719" cy="1098002"/>
      </dsp:txXfrm>
    </dsp:sp>
    <dsp:sp modelId="{E55FD0A9-64FA-4594-9F7A-CC3ABF4B8E5A}">
      <dsp:nvSpPr>
        <dsp:cNvPr id="0" name=""/>
        <dsp:cNvSpPr/>
      </dsp:nvSpPr>
      <dsp:spPr>
        <a:xfrm>
          <a:off x="0" y="1779317"/>
          <a:ext cx="837751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25400" rIns="142240" bIns="25400" numCol="1" spcCol="1270" anchor="t" anchorCtr="0">
          <a:noAutofit/>
        </a:bodyPr>
        <a:lstStyle/>
        <a:p>
          <a:pPr marL="228600" lvl="1" indent="-228600" algn="l" defTabSz="889000">
            <a:lnSpc>
              <a:spcPct val="90000"/>
            </a:lnSpc>
            <a:spcBef>
              <a:spcPct val="0"/>
            </a:spcBef>
            <a:spcAft>
              <a:spcPct val="20000"/>
            </a:spcAft>
            <a:buClr>
              <a:schemeClr val="tx1"/>
            </a:buClr>
            <a:buFont typeface="Courier New" panose="02070309020205020404" pitchFamily="49" charset="0"/>
            <a:buChar char="o"/>
          </a:pPr>
          <a:r>
            <a:rPr lang="en-US" sz="2000" b="0" i="0" kern="1200" dirty="0"/>
            <a:t>Directs the Department of Ed to “protect all-female locker rooms” and “all-female athletic opportunities”</a:t>
          </a:r>
          <a:endParaRPr lang="en-US" sz="2000" kern="1200" dirty="0"/>
        </a:p>
        <a:p>
          <a:pPr marL="228600" lvl="1" indent="-228600" algn="l" defTabSz="889000">
            <a:lnSpc>
              <a:spcPct val="90000"/>
            </a:lnSpc>
            <a:spcBef>
              <a:spcPct val="0"/>
            </a:spcBef>
            <a:spcAft>
              <a:spcPct val="20000"/>
            </a:spcAft>
            <a:buClr>
              <a:schemeClr val="tx1"/>
            </a:buClr>
            <a:buFont typeface="Courier New" panose="02070309020205020404" pitchFamily="49" charset="0"/>
            <a:buChar char="o"/>
          </a:pPr>
          <a:r>
            <a:rPr lang="en-US" sz="2000" b="0" i="0" kern="1200" dirty="0"/>
            <a:t>Cites to definition of sex from January 20 Executive Order</a:t>
          </a:r>
          <a:endParaRPr lang="en-US" sz="2000" kern="1200" dirty="0"/>
        </a:p>
      </dsp:txBody>
      <dsp:txXfrm>
        <a:off x="0" y="1779317"/>
        <a:ext cx="8377517" cy="1076400"/>
      </dsp:txXfrm>
    </dsp:sp>
    <dsp:sp modelId="{49F78F93-F3C5-4BDF-8230-CE250AFC6917}">
      <dsp:nvSpPr>
        <dsp:cNvPr id="0" name=""/>
        <dsp:cNvSpPr/>
      </dsp:nvSpPr>
      <dsp:spPr>
        <a:xfrm>
          <a:off x="0" y="2855717"/>
          <a:ext cx="8377517"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NCAA rules changed and </a:t>
          </a:r>
          <a:r>
            <a:rPr lang="en-US" sz="2800" b="1" i="0" u="sng" kern="1200" dirty="0"/>
            <a:t>do not</a:t>
          </a:r>
          <a:r>
            <a:rPr lang="en-US" sz="2800" b="1" i="0" u="none" kern="1200" dirty="0"/>
            <a:t> </a:t>
          </a:r>
          <a:r>
            <a:rPr lang="en-US" sz="2800" b="0" i="0" kern="1200" dirty="0"/>
            <a:t>permit men to play in women’s competitions</a:t>
          </a:r>
          <a:endParaRPr lang="en-US" sz="2800" kern="1200" dirty="0"/>
        </a:p>
      </dsp:txBody>
      <dsp:txXfrm>
        <a:off x="59399" y="2915116"/>
        <a:ext cx="8258719"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4F90F-A0AE-4144-A018-159062244050}">
      <dsp:nvSpPr>
        <dsp:cNvPr id="0" name=""/>
        <dsp:cNvSpPr/>
      </dsp:nvSpPr>
      <dsp:spPr>
        <a:xfrm>
          <a:off x="0" y="31400"/>
          <a:ext cx="8377517" cy="181938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0" i="0" kern="1200" dirty="0"/>
            <a:t>Duty to prevent/prohibit/remediate sex-based discrimination in educational programs and activities</a:t>
          </a:r>
          <a:endParaRPr lang="en-US" sz="3600" kern="1200" dirty="0"/>
        </a:p>
      </dsp:txBody>
      <dsp:txXfrm>
        <a:off x="0" y="31400"/>
        <a:ext cx="8377517" cy="1819389"/>
      </dsp:txXfrm>
    </dsp:sp>
    <dsp:sp modelId="{CC08945D-F368-4A08-BD3E-EB4DBF6E7240}">
      <dsp:nvSpPr>
        <dsp:cNvPr id="0" name=""/>
        <dsp:cNvSpPr/>
      </dsp:nvSpPr>
      <dsp:spPr>
        <a:xfrm>
          <a:off x="0" y="1882190"/>
          <a:ext cx="8377517" cy="1712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Courier New" panose="02070309020205020404" pitchFamily="49" charset="0"/>
            <a:buChar char="o"/>
          </a:pPr>
          <a:r>
            <a:rPr lang="en-US" sz="3200" b="0" i="0" kern="1200" dirty="0"/>
            <a:t>Sex discrimination </a:t>
          </a:r>
          <a:r>
            <a:rPr lang="en-US" sz="3200" b="0" i="0" u="sng" kern="1200" dirty="0"/>
            <a:t>includes</a:t>
          </a:r>
          <a:r>
            <a:rPr lang="en-US" sz="3200" b="0" i="0" kern="1200" dirty="0"/>
            <a:t> sexual harassment </a:t>
          </a:r>
          <a:endParaRPr lang="en-US" sz="3200" kern="1200" dirty="0"/>
        </a:p>
      </dsp:txBody>
      <dsp:txXfrm>
        <a:off x="0" y="1882190"/>
        <a:ext cx="8377517" cy="1712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1427-A5E1-4951-8873-246A428C77D6}">
      <dsp:nvSpPr>
        <dsp:cNvPr id="0" name=""/>
        <dsp:cNvSpPr/>
      </dsp:nvSpPr>
      <dsp:spPr>
        <a:xfrm>
          <a:off x="0" y="22517"/>
          <a:ext cx="8377517" cy="1352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a:t>How to prevent/prohibit/remediate sex-based discrimination?</a:t>
          </a:r>
          <a:endParaRPr lang="en-US" sz="3400" kern="1200"/>
        </a:p>
      </dsp:txBody>
      <dsp:txXfrm>
        <a:off x="66025" y="88542"/>
        <a:ext cx="8245467" cy="1220470"/>
      </dsp:txXfrm>
    </dsp:sp>
    <dsp:sp modelId="{FC24B248-7D48-408D-9834-2E39036F4612}">
      <dsp:nvSpPr>
        <dsp:cNvPr id="0" name=""/>
        <dsp:cNvSpPr/>
      </dsp:nvSpPr>
      <dsp:spPr>
        <a:xfrm>
          <a:off x="0" y="1375037"/>
          <a:ext cx="8377517" cy="323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43180" rIns="241808" bIns="43180" numCol="1" spcCol="1270" anchor="t" anchorCtr="0">
          <a:noAutofit/>
        </a:bodyPr>
        <a:lstStyle/>
        <a:p>
          <a:pPr marL="228600" lvl="1" indent="-228600" algn="l" defTabSz="1200150">
            <a:lnSpc>
              <a:spcPct val="90000"/>
            </a:lnSpc>
            <a:spcBef>
              <a:spcPct val="0"/>
            </a:spcBef>
            <a:spcAft>
              <a:spcPct val="20000"/>
            </a:spcAft>
            <a:buClr>
              <a:schemeClr val="tx1"/>
            </a:buClr>
            <a:buFont typeface="Courier New" panose="02070309020205020404" pitchFamily="49" charset="0"/>
            <a:buChar char="o"/>
          </a:pPr>
          <a:r>
            <a:rPr lang="en-US" sz="2700" b="0" i="0" kern="1200" dirty="0"/>
            <a:t>Policies</a:t>
          </a:r>
          <a:endParaRPr lang="en-US" sz="2700" kern="1200" dirty="0"/>
        </a:p>
        <a:p>
          <a:pPr marL="228600" lvl="1" indent="-228600" algn="l" defTabSz="1200150">
            <a:lnSpc>
              <a:spcPct val="90000"/>
            </a:lnSpc>
            <a:spcBef>
              <a:spcPct val="0"/>
            </a:spcBef>
            <a:spcAft>
              <a:spcPct val="20000"/>
            </a:spcAft>
            <a:buClr>
              <a:schemeClr val="tx1"/>
            </a:buClr>
            <a:buFont typeface="Courier New" panose="02070309020205020404" pitchFamily="49" charset="0"/>
            <a:buChar char="o"/>
          </a:pPr>
          <a:r>
            <a:rPr lang="en-US" sz="2700" b="0" i="0" kern="1200" dirty="0"/>
            <a:t>Training</a:t>
          </a:r>
          <a:endParaRPr lang="en-US" sz="2700" kern="1200" dirty="0"/>
        </a:p>
        <a:p>
          <a:pPr marL="228600" lvl="1" indent="-228600" algn="l" defTabSz="1200150">
            <a:lnSpc>
              <a:spcPct val="90000"/>
            </a:lnSpc>
            <a:spcBef>
              <a:spcPct val="0"/>
            </a:spcBef>
            <a:spcAft>
              <a:spcPct val="20000"/>
            </a:spcAft>
            <a:buClr>
              <a:schemeClr val="tx1"/>
            </a:buClr>
            <a:buFont typeface="Courier New" panose="02070309020205020404" pitchFamily="49" charset="0"/>
            <a:buChar char="o"/>
          </a:pPr>
          <a:r>
            <a:rPr lang="en-US" sz="2700" kern="1200" dirty="0"/>
            <a:t>Responding to </a:t>
          </a:r>
          <a:r>
            <a:rPr lang="en-US" sz="2700" kern="1200" dirty="0">
              <a:highlight>
                <a:srgbClr val="FFFF00"/>
              </a:highlight>
            </a:rPr>
            <a:t>reports</a:t>
          </a:r>
        </a:p>
        <a:p>
          <a:pPr marL="228600" lvl="1" indent="-228600" algn="l" defTabSz="1200150">
            <a:lnSpc>
              <a:spcPct val="90000"/>
            </a:lnSpc>
            <a:spcBef>
              <a:spcPct val="0"/>
            </a:spcBef>
            <a:spcAft>
              <a:spcPct val="20000"/>
            </a:spcAft>
            <a:buClr>
              <a:schemeClr val="tx1"/>
            </a:buClr>
            <a:buFont typeface="Courier New" panose="02070309020205020404" pitchFamily="49" charset="0"/>
            <a:buChar char="o"/>
          </a:pPr>
          <a:r>
            <a:rPr lang="en-US" sz="2700" b="0" i="0" kern="1200" dirty="0"/>
            <a:t>Investigation and adjudication of </a:t>
          </a:r>
          <a:r>
            <a:rPr lang="en-US" sz="2700" b="0" i="0" kern="1200" dirty="0">
              <a:highlight>
                <a:srgbClr val="FFFF00"/>
              </a:highlight>
            </a:rPr>
            <a:t>formal complaints</a:t>
          </a:r>
          <a:endParaRPr lang="en-US" sz="2700" kern="1200" dirty="0">
            <a:highlight>
              <a:srgbClr val="FFFF00"/>
            </a:highlight>
          </a:endParaRPr>
        </a:p>
        <a:p>
          <a:pPr marL="228600" lvl="1" indent="-228600" algn="l" defTabSz="1200150">
            <a:lnSpc>
              <a:spcPct val="90000"/>
            </a:lnSpc>
            <a:spcBef>
              <a:spcPct val="0"/>
            </a:spcBef>
            <a:spcAft>
              <a:spcPct val="20000"/>
            </a:spcAft>
            <a:buClr>
              <a:schemeClr val="tx1"/>
            </a:buClr>
            <a:buFont typeface="Courier New" panose="02070309020205020404" pitchFamily="49" charset="0"/>
            <a:buChar char="o"/>
          </a:pPr>
          <a:r>
            <a:rPr lang="en-US" sz="2700" b="0" i="0" kern="1200" dirty="0"/>
            <a:t>Interim and remedial measures</a:t>
          </a:r>
          <a:endParaRPr lang="en-US" sz="2700" kern="1200" dirty="0"/>
        </a:p>
        <a:p>
          <a:pPr marL="228600" lvl="1" indent="-228600" algn="l" defTabSz="1200150">
            <a:lnSpc>
              <a:spcPct val="90000"/>
            </a:lnSpc>
            <a:spcBef>
              <a:spcPct val="0"/>
            </a:spcBef>
            <a:spcAft>
              <a:spcPct val="20000"/>
            </a:spcAft>
            <a:buClr>
              <a:schemeClr val="tx1"/>
            </a:buClr>
            <a:buFont typeface="Courier New" panose="02070309020205020404" pitchFamily="49" charset="0"/>
            <a:buChar char="o"/>
          </a:pPr>
          <a:r>
            <a:rPr lang="en-US" sz="2700" b="0" i="0" kern="1200" dirty="0"/>
            <a:t>Community messaging</a:t>
          </a:r>
          <a:endParaRPr lang="en-US" sz="2700" kern="1200" dirty="0"/>
        </a:p>
        <a:p>
          <a:pPr marL="228600" lvl="1" indent="-228600" algn="l" defTabSz="1200150">
            <a:lnSpc>
              <a:spcPct val="90000"/>
            </a:lnSpc>
            <a:spcBef>
              <a:spcPct val="0"/>
            </a:spcBef>
            <a:spcAft>
              <a:spcPct val="20000"/>
            </a:spcAft>
            <a:buClr>
              <a:schemeClr val="tx1"/>
            </a:buClr>
            <a:buFont typeface="Courier New" panose="02070309020205020404" pitchFamily="49" charset="0"/>
            <a:buChar char="o"/>
          </a:pPr>
          <a:r>
            <a:rPr lang="en-US" sz="2700" b="0" i="0" kern="1200" dirty="0"/>
            <a:t>Others?</a:t>
          </a:r>
          <a:endParaRPr lang="en-US" sz="2700" kern="1200" dirty="0"/>
        </a:p>
      </dsp:txBody>
      <dsp:txXfrm>
        <a:off x="0" y="1375037"/>
        <a:ext cx="8377517" cy="3237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33E0F-154E-491E-B748-C3A59432A97A}">
      <dsp:nvSpPr>
        <dsp:cNvPr id="0" name=""/>
        <dsp:cNvSpPr/>
      </dsp:nvSpPr>
      <dsp:spPr>
        <a:xfrm>
          <a:off x="0" y="0"/>
          <a:ext cx="8377517" cy="17491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dirty="0"/>
            <a:t>Applies to allegations of sexual harassment that occurred</a:t>
          </a:r>
          <a:endParaRPr lang="en-US" sz="4400" kern="1200" dirty="0"/>
        </a:p>
      </dsp:txBody>
      <dsp:txXfrm>
        <a:off x="85386" y="85386"/>
        <a:ext cx="8206745" cy="1578378"/>
      </dsp:txXfrm>
    </dsp:sp>
    <dsp:sp modelId="{3859EEFE-FA45-4D99-9F94-24A64F62F39E}">
      <dsp:nvSpPr>
        <dsp:cNvPr id="0" name=""/>
        <dsp:cNvSpPr/>
      </dsp:nvSpPr>
      <dsp:spPr>
        <a:xfrm>
          <a:off x="0" y="1969163"/>
          <a:ext cx="8377517" cy="2445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45720" rIns="256032" bIns="45720" numCol="1" spcCol="1270" anchor="t" anchorCtr="0">
          <a:noAutofit/>
        </a:bodyPr>
        <a:lstStyle/>
        <a:p>
          <a:pPr marL="285750" lvl="1" indent="-285750" algn="l" defTabSz="1600200">
            <a:lnSpc>
              <a:spcPct val="90000"/>
            </a:lnSpc>
            <a:spcBef>
              <a:spcPct val="0"/>
            </a:spcBef>
            <a:spcAft>
              <a:spcPct val="20000"/>
            </a:spcAft>
            <a:buClr>
              <a:schemeClr val="tx1"/>
            </a:buClr>
            <a:buFont typeface="Courier New" panose="02070309020205020404" pitchFamily="49" charset="0"/>
            <a:buChar char="o"/>
          </a:pPr>
          <a:r>
            <a:rPr lang="en-US" sz="3600" b="0" i="0" kern="1200" dirty="0"/>
            <a:t>In the U.S.</a:t>
          </a:r>
          <a:endParaRPr lang="en-US" sz="3600" kern="1200" dirty="0"/>
        </a:p>
        <a:p>
          <a:pPr marL="285750" lvl="1" indent="-285750" algn="l" defTabSz="1600200">
            <a:lnSpc>
              <a:spcPct val="90000"/>
            </a:lnSpc>
            <a:spcBef>
              <a:spcPct val="0"/>
            </a:spcBef>
            <a:spcAft>
              <a:spcPct val="20000"/>
            </a:spcAft>
            <a:buClr>
              <a:schemeClr val="tx1"/>
            </a:buClr>
            <a:buFont typeface="Courier New" panose="02070309020205020404" pitchFamily="49" charset="0"/>
            <a:buChar char="o"/>
          </a:pPr>
          <a:r>
            <a:rPr lang="en-US" sz="3600" b="0" i="0" kern="1200" dirty="0"/>
            <a:t>On campus</a:t>
          </a:r>
          <a:endParaRPr lang="en-US" sz="3600" kern="1200" dirty="0"/>
        </a:p>
        <a:p>
          <a:pPr marL="285750" lvl="1" indent="-285750" algn="l" defTabSz="1600200">
            <a:lnSpc>
              <a:spcPct val="90000"/>
            </a:lnSpc>
            <a:spcBef>
              <a:spcPct val="0"/>
            </a:spcBef>
            <a:spcAft>
              <a:spcPct val="20000"/>
            </a:spcAft>
            <a:buClr>
              <a:schemeClr val="tx1"/>
            </a:buClr>
            <a:buFont typeface="Courier New" panose="02070309020205020404" pitchFamily="49" charset="0"/>
            <a:buChar char="o"/>
          </a:pPr>
          <a:r>
            <a:rPr lang="en-US" sz="3600" b="0" i="0" kern="1200" dirty="0"/>
            <a:t>In educational programs and activities</a:t>
          </a:r>
          <a:endParaRPr lang="en-US" sz="3600" kern="1200" dirty="0"/>
        </a:p>
      </dsp:txBody>
      <dsp:txXfrm>
        <a:off x="0" y="1969163"/>
        <a:ext cx="8377517" cy="2445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C3183-3E18-4E78-9B11-67BA5EEA7C14}">
      <dsp:nvSpPr>
        <dsp:cNvPr id="0" name=""/>
        <dsp:cNvSpPr/>
      </dsp:nvSpPr>
      <dsp:spPr>
        <a:xfrm>
          <a:off x="447714" y="1632"/>
          <a:ext cx="3562899" cy="21377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Sexual assault</a:t>
          </a:r>
          <a:endParaRPr lang="en-US" sz="2700" kern="1200"/>
        </a:p>
      </dsp:txBody>
      <dsp:txXfrm>
        <a:off x="447714" y="1632"/>
        <a:ext cx="3562899" cy="2137739"/>
      </dsp:txXfrm>
    </dsp:sp>
    <dsp:sp modelId="{A92F29CD-D1FE-4838-B476-C220086A9AC0}">
      <dsp:nvSpPr>
        <dsp:cNvPr id="0" name=""/>
        <dsp:cNvSpPr/>
      </dsp:nvSpPr>
      <dsp:spPr>
        <a:xfrm>
          <a:off x="4366903" y="1632"/>
          <a:ext cx="3562899" cy="21377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Dating/Domestic Violence</a:t>
          </a:r>
          <a:endParaRPr lang="en-US" sz="2700" kern="1200"/>
        </a:p>
      </dsp:txBody>
      <dsp:txXfrm>
        <a:off x="4366903" y="1632"/>
        <a:ext cx="3562899" cy="2137739"/>
      </dsp:txXfrm>
    </dsp:sp>
    <dsp:sp modelId="{123AF30D-C07F-4C95-9C65-2F0DEB2D7E9A}">
      <dsp:nvSpPr>
        <dsp:cNvPr id="0" name=""/>
        <dsp:cNvSpPr/>
      </dsp:nvSpPr>
      <dsp:spPr>
        <a:xfrm>
          <a:off x="447714" y="2495661"/>
          <a:ext cx="3562899" cy="21377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Stalking</a:t>
          </a:r>
          <a:endParaRPr lang="en-US" sz="2700" kern="1200"/>
        </a:p>
      </dsp:txBody>
      <dsp:txXfrm>
        <a:off x="447714" y="2495661"/>
        <a:ext cx="3562899" cy="2137739"/>
      </dsp:txXfrm>
    </dsp:sp>
    <dsp:sp modelId="{FFBFF93D-15B0-4D91-AA16-0B636BDD3F3F}">
      <dsp:nvSpPr>
        <dsp:cNvPr id="0" name=""/>
        <dsp:cNvSpPr/>
      </dsp:nvSpPr>
      <dsp:spPr>
        <a:xfrm>
          <a:off x="4366903" y="2495661"/>
          <a:ext cx="3562899" cy="21377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t>Other sexual harassment that is severe, pervasive, and objectively offensive</a:t>
          </a:r>
          <a:endParaRPr lang="en-US" sz="2700" kern="1200" dirty="0"/>
        </a:p>
      </dsp:txBody>
      <dsp:txXfrm>
        <a:off x="4366903" y="2495661"/>
        <a:ext cx="3562899" cy="21377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01D16-402F-4F35-B45F-E12EC5ABF4C2}">
      <dsp:nvSpPr>
        <dsp:cNvPr id="0" name=""/>
        <dsp:cNvSpPr/>
      </dsp:nvSpPr>
      <dsp:spPr>
        <a:xfrm>
          <a:off x="0" y="464529"/>
          <a:ext cx="8377517"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dirty="0"/>
            <a:t>Requirements for:</a:t>
          </a:r>
          <a:endParaRPr lang="en-US" sz="4400" kern="1200" dirty="0"/>
        </a:p>
      </dsp:txBody>
      <dsp:txXfrm>
        <a:off x="59399" y="523928"/>
        <a:ext cx="8258719" cy="1098002"/>
      </dsp:txXfrm>
    </dsp:sp>
    <dsp:sp modelId="{A63E550B-E6DD-459B-A0FE-939177AA39AD}">
      <dsp:nvSpPr>
        <dsp:cNvPr id="0" name=""/>
        <dsp:cNvSpPr/>
      </dsp:nvSpPr>
      <dsp:spPr>
        <a:xfrm>
          <a:off x="0" y="1681329"/>
          <a:ext cx="8377517" cy="248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45720" rIns="256032" bIns="45720" numCol="1" spcCol="1270" anchor="t" anchorCtr="0">
          <a:noAutofit/>
        </a:bodyPr>
        <a:lstStyle/>
        <a:p>
          <a:pPr marL="285750" lvl="1" indent="-285750" algn="l" defTabSz="1600200">
            <a:lnSpc>
              <a:spcPct val="90000"/>
            </a:lnSpc>
            <a:spcBef>
              <a:spcPct val="0"/>
            </a:spcBef>
            <a:spcAft>
              <a:spcPct val="20000"/>
            </a:spcAft>
            <a:buClr>
              <a:schemeClr val="tx1"/>
            </a:buClr>
            <a:buFont typeface="Courier New" panose="02070309020205020404" pitchFamily="49" charset="0"/>
            <a:buChar char="o"/>
          </a:pPr>
          <a:r>
            <a:rPr lang="en-US" sz="3600" b="0" i="0" kern="1200" dirty="0"/>
            <a:t>Reports vs. Formal Complaints</a:t>
          </a:r>
          <a:endParaRPr lang="en-US" sz="3600" kern="1200" dirty="0"/>
        </a:p>
        <a:p>
          <a:pPr marL="285750" lvl="1" indent="-285750" algn="l" defTabSz="1600200">
            <a:lnSpc>
              <a:spcPct val="90000"/>
            </a:lnSpc>
            <a:spcBef>
              <a:spcPct val="0"/>
            </a:spcBef>
            <a:spcAft>
              <a:spcPct val="20000"/>
            </a:spcAft>
            <a:buClr>
              <a:schemeClr val="tx1"/>
            </a:buClr>
            <a:buFont typeface="Courier New" panose="02070309020205020404" pitchFamily="49" charset="0"/>
            <a:buChar char="o"/>
          </a:pPr>
          <a:r>
            <a:rPr lang="en-US" sz="3600" b="0" i="0" kern="1200" dirty="0"/>
            <a:t>Supportive Measures </a:t>
          </a:r>
          <a:endParaRPr lang="en-US" sz="3600" kern="1200" dirty="0"/>
        </a:p>
        <a:p>
          <a:pPr marL="285750" lvl="1" indent="-285750" algn="l" defTabSz="1600200">
            <a:lnSpc>
              <a:spcPct val="90000"/>
            </a:lnSpc>
            <a:spcBef>
              <a:spcPct val="0"/>
            </a:spcBef>
            <a:spcAft>
              <a:spcPct val="20000"/>
            </a:spcAft>
            <a:buClr>
              <a:schemeClr val="tx1"/>
            </a:buClr>
            <a:buFont typeface="Courier New" panose="02070309020205020404" pitchFamily="49" charset="0"/>
            <a:buChar char="o"/>
          </a:pPr>
          <a:r>
            <a:rPr lang="en-US" sz="3600" b="0" i="0" kern="1200" dirty="0"/>
            <a:t>Investigations/evidence gathering </a:t>
          </a:r>
          <a:endParaRPr lang="en-US" sz="3600" kern="1200" dirty="0"/>
        </a:p>
        <a:p>
          <a:pPr marL="285750" lvl="1" indent="-285750" algn="l" defTabSz="1600200">
            <a:lnSpc>
              <a:spcPct val="90000"/>
            </a:lnSpc>
            <a:spcBef>
              <a:spcPct val="0"/>
            </a:spcBef>
            <a:spcAft>
              <a:spcPct val="20000"/>
            </a:spcAft>
            <a:buClr>
              <a:schemeClr val="tx1"/>
            </a:buClr>
            <a:buFont typeface="Courier New" panose="02070309020205020404" pitchFamily="49" charset="0"/>
            <a:buChar char="o"/>
          </a:pPr>
          <a:r>
            <a:rPr lang="en-US" sz="3600" b="0" i="0" kern="1200" dirty="0"/>
            <a:t>Hearings</a:t>
          </a:r>
          <a:endParaRPr lang="en-US" sz="3600" kern="1200" dirty="0"/>
        </a:p>
      </dsp:txBody>
      <dsp:txXfrm>
        <a:off x="0" y="1681329"/>
        <a:ext cx="8377517" cy="24891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2E2BB-1DF1-4DE4-97B9-475FFAC292C1}">
      <dsp:nvSpPr>
        <dsp:cNvPr id="0" name=""/>
        <dsp:cNvSpPr/>
      </dsp:nvSpPr>
      <dsp:spPr>
        <a:xfrm>
          <a:off x="0" y="49325"/>
          <a:ext cx="8377517" cy="242822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en-US" sz="4800" b="0" i="0" kern="1200" dirty="0"/>
            <a:t>Title IX Coordinator is a designated employee who coordinates TIX compliance</a:t>
          </a:r>
          <a:endParaRPr lang="en-US" sz="4800" kern="1200" dirty="0"/>
        </a:p>
      </dsp:txBody>
      <dsp:txXfrm>
        <a:off x="0" y="49325"/>
        <a:ext cx="8377517" cy="2428222"/>
      </dsp:txXfrm>
    </dsp:sp>
    <dsp:sp modelId="{B63E87FB-8C9B-476E-9B91-3DC396C43F96}">
      <dsp:nvSpPr>
        <dsp:cNvPr id="0" name=""/>
        <dsp:cNvSpPr/>
      </dsp:nvSpPr>
      <dsp:spPr>
        <a:xfrm>
          <a:off x="0" y="2485432"/>
          <a:ext cx="8377517" cy="21081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Font typeface="Courier New" panose="02070309020205020404" pitchFamily="49" charset="0"/>
            <a:buChar char="o"/>
          </a:pPr>
          <a:r>
            <a:rPr lang="en-US" sz="3600" b="0" i="0" kern="1200" dirty="0"/>
            <a:t>Receives reports of discrimination and harassment under Title IX</a:t>
          </a:r>
          <a:endParaRPr lang="en-US" sz="3600" kern="1200" dirty="0"/>
        </a:p>
        <a:p>
          <a:pPr marL="285750" lvl="1" indent="-285750" algn="l" defTabSz="1600200">
            <a:lnSpc>
              <a:spcPct val="90000"/>
            </a:lnSpc>
            <a:spcBef>
              <a:spcPct val="0"/>
            </a:spcBef>
            <a:spcAft>
              <a:spcPct val="15000"/>
            </a:spcAft>
            <a:buFont typeface="Courier New" panose="02070309020205020404" pitchFamily="49" charset="0"/>
            <a:buChar char="o"/>
          </a:pPr>
          <a:r>
            <a:rPr lang="en-US" sz="3600" b="0" i="0" kern="1200" dirty="0"/>
            <a:t>Coordinates the institution’s response</a:t>
          </a:r>
          <a:endParaRPr lang="en-US" sz="3600" kern="1200" dirty="0"/>
        </a:p>
      </dsp:txBody>
      <dsp:txXfrm>
        <a:off x="0" y="2485432"/>
        <a:ext cx="8377517" cy="2108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91EC2-C424-49AD-8025-74455E83D405}">
      <dsp:nvSpPr>
        <dsp:cNvPr id="0" name=""/>
        <dsp:cNvSpPr/>
      </dsp:nvSpPr>
      <dsp:spPr>
        <a:xfrm>
          <a:off x="0" y="75752"/>
          <a:ext cx="8377517" cy="76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Title IX Coordinator (or their designee):</a:t>
          </a:r>
          <a:endParaRPr lang="en-US" sz="3100" kern="1200"/>
        </a:p>
      </dsp:txBody>
      <dsp:txXfrm>
        <a:off x="37182" y="112934"/>
        <a:ext cx="8303153" cy="687306"/>
      </dsp:txXfrm>
    </dsp:sp>
    <dsp:sp modelId="{1CD222CC-EBED-42BF-82ED-C34AC795D97C}">
      <dsp:nvSpPr>
        <dsp:cNvPr id="0" name=""/>
        <dsp:cNvSpPr/>
      </dsp:nvSpPr>
      <dsp:spPr>
        <a:xfrm>
          <a:off x="0" y="837422"/>
          <a:ext cx="8377517" cy="372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9370" rIns="220472" bIns="39370" numCol="1" spcCol="1270" anchor="t" anchorCtr="0">
          <a:noAutofit/>
        </a:bodyPr>
        <a:lstStyle/>
        <a:p>
          <a:pPr marL="228600" lvl="1" indent="-228600" algn="l" defTabSz="1066800">
            <a:lnSpc>
              <a:spcPct val="90000"/>
            </a:lnSpc>
            <a:spcBef>
              <a:spcPct val="0"/>
            </a:spcBef>
            <a:spcAft>
              <a:spcPct val="20000"/>
            </a:spcAft>
            <a:buClr>
              <a:schemeClr val="tx1"/>
            </a:buClr>
            <a:buFont typeface="Courier New" panose="02070309020205020404" pitchFamily="49" charset="0"/>
            <a:buChar char="o"/>
          </a:pPr>
          <a:r>
            <a:rPr lang="en-US" sz="2400" b="0" i="0" kern="1200" dirty="0"/>
            <a:t>Receives reports and complaints of sexual harassment</a:t>
          </a:r>
          <a:endParaRPr lang="en-US" sz="2400" kern="1200" dirty="0"/>
        </a:p>
        <a:p>
          <a:pPr marL="228600" lvl="1" indent="-228600" algn="l" defTabSz="1066800">
            <a:lnSpc>
              <a:spcPct val="90000"/>
            </a:lnSpc>
            <a:spcBef>
              <a:spcPct val="0"/>
            </a:spcBef>
            <a:spcAft>
              <a:spcPct val="20000"/>
            </a:spcAft>
            <a:buClr>
              <a:schemeClr val="tx1"/>
            </a:buClr>
            <a:buFont typeface="Courier New" panose="02070309020205020404" pitchFamily="49" charset="0"/>
            <a:buChar char="o"/>
          </a:pPr>
          <a:r>
            <a:rPr lang="en-US" sz="2400" b="0" i="0" kern="1200" dirty="0"/>
            <a:t>Coordinates supportive measures</a:t>
          </a:r>
          <a:endParaRPr lang="en-US" sz="2400" kern="1200" dirty="0"/>
        </a:p>
        <a:p>
          <a:pPr marL="228600" lvl="1" indent="-228600" algn="l" defTabSz="1066800">
            <a:lnSpc>
              <a:spcPct val="90000"/>
            </a:lnSpc>
            <a:spcBef>
              <a:spcPct val="0"/>
            </a:spcBef>
            <a:spcAft>
              <a:spcPct val="20000"/>
            </a:spcAft>
            <a:buClr>
              <a:schemeClr val="tx1"/>
            </a:buClr>
            <a:buFont typeface="Courier New" panose="02070309020205020404" pitchFamily="49" charset="0"/>
            <a:buChar char="o"/>
          </a:pPr>
          <a:r>
            <a:rPr lang="en-US" sz="2400" b="0" i="0" kern="1200" dirty="0"/>
            <a:t>Determines dismissal</a:t>
          </a:r>
          <a:endParaRPr lang="en-US" sz="2400" kern="1200" dirty="0"/>
        </a:p>
        <a:p>
          <a:pPr marL="228600" lvl="1" indent="-228600" algn="l" defTabSz="1066800">
            <a:lnSpc>
              <a:spcPct val="90000"/>
            </a:lnSpc>
            <a:spcBef>
              <a:spcPct val="0"/>
            </a:spcBef>
            <a:spcAft>
              <a:spcPct val="20000"/>
            </a:spcAft>
            <a:buClr>
              <a:schemeClr val="tx1"/>
            </a:buClr>
            <a:buFont typeface="Courier New" panose="02070309020205020404" pitchFamily="49" charset="0"/>
            <a:buChar char="o"/>
          </a:pPr>
          <a:r>
            <a:rPr lang="en-US" sz="2400" kern="1200" dirty="0"/>
            <a:t>May file Complaint if Complainant does not</a:t>
          </a:r>
        </a:p>
        <a:p>
          <a:pPr marL="228600" lvl="1" indent="-228600" algn="l" defTabSz="1066800">
            <a:lnSpc>
              <a:spcPct val="90000"/>
            </a:lnSpc>
            <a:spcBef>
              <a:spcPct val="0"/>
            </a:spcBef>
            <a:spcAft>
              <a:spcPct val="20000"/>
            </a:spcAft>
            <a:buClr>
              <a:schemeClr val="tx1"/>
            </a:buClr>
            <a:buFont typeface="Courier New" panose="02070309020205020404" pitchFamily="49" charset="0"/>
            <a:buChar char="o"/>
          </a:pPr>
          <a:r>
            <a:rPr lang="en-US" sz="2400" b="0" i="0" kern="1200" dirty="0"/>
            <a:t>Implements remedies</a:t>
          </a:r>
          <a:endParaRPr lang="en-US" sz="2400" kern="1200" dirty="0"/>
        </a:p>
        <a:p>
          <a:pPr marL="228600" lvl="1" indent="-228600" algn="l" defTabSz="1066800">
            <a:lnSpc>
              <a:spcPct val="90000"/>
            </a:lnSpc>
            <a:spcBef>
              <a:spcPct val="0"/>
            </a:spcBef>
            <a:spcAft>
              <a:spcPct val="20000"/>
            </a:spcAft>
            <a:buClr>
              <a:schemeClr val="tx1"/>
            </a:buClr>
            <a:buFont typeface="Courier New" panose="02070309020205020404" pitchFamily="49" charset="0"/>
            <a:buChar char="o"/>
          </a:pPr>
          <a:r>
            <a:rPr lang="en-US" sz="2400" b="0" i="0" kern="1200" dirty="0"/>
            <a:t>Keeps records</a:t>
          </a:r>
          <a:endParaRPr lang="en-US" sz="2400" kern="1200" dirty="0"/>
        </a:p>
        <a:p>
          <a:pPr marL="228600" lvl="1" indent="-228600" algn="l" defTabSz="1066800">
            <a:lnSpc>
              <a:spcPct val="90000"/>
            </a:lnSpc>
            <a:spcBef>
              <a:spcPct val="0"/>
            </a:spcBef>
            <a:spcAft>
              <a:spcPct val="20000"/>
            </a:spcAft>
            <a:buClr>
              <a:schemeClr val="tx1"/>
            </a:buClr>
            <a:buFont typeface="Courier New" panose="02070309020205020404" pitchFamily="49" charset="0"/>
            <a:buChar char="o"/>
          </a:pPr>
          <a:r>
            <a:rPr lang="en-US" sz="2400" b="0" i="0" kern="1200" dirty="0"/>
            <a:t>Is unbiased </a:t>
          </a:r>
          <a:endParaRPr lang="en-US" sz="2400" kern="1200" dirty="0"/>
        </a:p>
        <a:p>
          <a:pPr marL="457200" lvl="2" indent="-228600" algn="l" defTabSz="1066800">
            <a:lnSpc>
              <a:spcPct val="90000"/>
            </a:lnSpc>
            <a:spcBef>
              <a:spcPct val="0"/>
            </a:spcBef>
            <a:spcAft>
              <a:spcPct val="20000"/>
            </a:spcAft>
            <a:buClr>
              <a:schemeClr val="tx1"/>
            </a:buClr>
            <a:buFontTx/>
            <a:buChar char="—"/>
          </a:pPr>
          <a:r>
            <a:rPr lang="en-US" sz="2400" b="0" i="0" kern="1200" dirty="0"/>
            <a:t>Toward complainants or respondents in general</a:t>
          </a:r>
          <a:endParaRPr lang="en-US" sz="2400" kern="1200" dirty="0"/>
        </a:p>
        <a:p>
          <a:pPr marL="457200" lvl="2" indent="-228600" algn="l" defTabSz="1066800">
            <a:lnSpc>
              <a:spcPct val="90000"/>
            </a:lnSpc>
            <a:spcBef>
              <a:spcPct val="0"/>
            </a:spcBef>
            <a:spcAft>
              <a:spcPct val="20000"/>
            </a:spcAft>
            <a:buClr>
              <a:schemeClr val="tx1"/>
            </a:buClr>
            <a:buFontTx/>
            <a:buChar char="—"/>
          </a:pPr>
          <a:r>
            <a:rPr lang="en-US" sz="2400" b="0" i="0" kern="1200" dirty="0"/>
            <a:t>Toward a particular Complainant or Respondent</a:t>
          </a:r>
          <a:endParaRPr lang="en-US" sz="2400" kern="1200" dirty="0"/>
        </a:p>
      </dsp:txBody>
      <dsp:txXfrm>
        <a:off x="0" y="837422"/>
        <a:ext cx="8377517" cy="37218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27A2B-15BD-5642-81ED-1330B98F47C3}" type="datetimeFigureOut">
              <a:rPr lang="en-US" smtClean="0"/>
              <a:t>8/19/2025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547BC-DEE5-E643-9265-EA2D0552A5E3}" type="slidenum">
              <a:rPr lang="en-US" smtClean="0"/>
              <a:t>‹#›</a:t>
            </a:fld>
            <a:endParaRPr lang="en-US"/>
          </a:p>
        </p:txBody>
      </p:sp>
    </p:spTree>
    <p:extLst>
      <p:ext uri="{BB962C8B-B14F-4D97-AF65-F5344CB8AC3E}">
        <p14:creationId xmlns:p14="http://schemas.microsoft.com/office/powerpoint/2010/main" val="115574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hunton.com/about/about-us"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hyperlink" Target="https://www.hunton.com/service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Slide_A">
    <p:spTree>
      <p:nvGrpSpPr>
        <p:cNvPr id="1" name=""/>
        <p:cNvGrpSpPr/>
        <p:nvPr/>
      </p:nvGrpSpPr>
      <p:grpSpPr>
        <a:xfrm>
          <a:off x="0" y="0"/>
          <a:ext cx="0" cy="0"/>
          <a:chOff x="0" y="0"/>
          <a:chExt cx="0" cy="0"/>
        </a:xfrm>
      </p:grpSpPr>
      <p:pic>
        <p:nvPicPr>
          <p:cNvPr id="14" name="Picture 13" descr="A blue and white triangular wall&#10;&#10;Description automatically generated">
            <a:extLst>
              <a:ext uri="{FF2B5EF4-FFF2-40B4-BE49-F238E27FC236}">
                <a16:creationId xmlns:a16="http://schemas.microsoft.com/office/drawing/2014/main" id="{698F9F29-1FE3-7B65-18E0-A65D05F0B48D}"/>
              </a:ext>
            </a:extLst>
          </p:cNvPr>
          <p:cNvPicPr>
            <a:picLocks noChangeAspect="1"/>
          </p:cNvPicPr>
          <p:nvPr userDrawn="1"/>
        </p:nvPicPr>
        <p:blipFill>
          <a:blip r:embed="rId2"/>
          <a:srcRect l="25513" r="13219" b="408"/>
          <a:stretch/>
        </p:blipFill>
        <p:spPr>
          <a:xfrm>
            <a:off x="3151414" y="855745"/>
            <a:ext cx="5992586" cy="6002255"/>
          </a:xfrm>
          <a:custGeom>
            <a:avLst/>
            <a:gdLst>
              <a:gd name="connsiteX0" fmla="*/ 6819039 w 6819039"/>
              <a:gd name="connsiteY0" fmla="*/ 0 h 6829992"/>
              <a:gd name="connsiteX1" fmla="*/ 6819039 w 6819039"/>
              <a:gd name="connsiteY1" fmla="*/ 4033913 h 6829992"/>
              <a:gd name="connsiteX2" fmla="*/ 4066776 w 6819039"/>
              <a:gd name="connsiteY2" fmla="*/ 6829992 h 6829992"/>
              <a:gd name="connsiteX3" fmla="*/ 0 w 6819039"/>
              <a:gd name="connsiteY3" fmla="*/ 6819039 h 6829992"/>
              <a:gd name="connsiteX4" fmla="*/ 6819039 w 6819039"/>
              <a:gd name="connsiteY4" fmla="*/ 0 h 682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039" h="6829992">
                <a:moveTo>
                  <a:pt x="6819039" y="0"/>
                </a:moveTo>
                <a:lnTo>
                  <a:pt x="6819039" y="4033913"/>
                </a:lnTo>
                <a:lnTo>
                  <a:pt x="4066776" y="6829992"/>
                </a:lnTo>
                <a:lnTo>
                  <a:pt x="0" y="6819039"/>
                </a:lnTo>
                <a:lnTo>
                  <a:pt x="6819039" y="0"/>
                </a:lnTo>
                <a:close/>
              </a:path>
            </a:pathLst>
          </a:custGeom>
        </p:spPr>
      </p:pic>
      <p:sp>
        <p:nvSpPr>
          <p:cNvPr id="15" name="Right Triangle 14">
            <a:extLst>
              <a:ext uri="{FF2B5EF4-FFF2-40B4-BE49-F238E27FC236}">
                <a16:creationId xmlns:a16="http://schemas.microsoft.com/office/drawing/2014/main" id="{829DE71C-8AB0-D5F5-9EE7-BF941A7AC4D8}"/>
              </a:ext>
            </a:extLst>
          </p:cNvPr>
          <p:cNvSpPr/>
          <p:nvPr userDrawn="1"/>
        </p:nvSpPr>
        <p:spPr>
          <a:xfrm flipH="1">
            <a:off x="7379735" y="855744"/>
            <a:ext cx="1771480" cy="1761071"/>
          </a:xfrm>
          <a:prstGeom prst="rtTriangle">
            <a:avLst/>
          </a:prstGeom>
          <a:solidFill>
            <a:schemeClr val="accent3">
              <a:alpha val="7158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ight Triangle 15">
            <a:extLst>
              <a:ext uri="{FF2B5EF4-FFF2-40B4-BE49-F238E27FC236}">
                <a16:creationId xmlns:a16="http://schemas.microsoft.com/office/drawing/2014/main" id="{8B0EAE74-C504-84B0-8CC2-4471B46C2B20}"/>
              </a:ext>
            </a:extLst>
          </p:cNvPr>
          <p:cNvSpPr/>
          <p:nvPr userDrawn="1"/>
        </p:nvSpPr>
        <p:spPr>
          <a:xfrm flipH="1" flipV="1">
            <a:off x="7389180" y="2613653"/>
            <a:ext cx="1762035" cy="1783467"/>
          </a:xfrm>
          <a:prstGeom prst="rtTriangle">
            <a:avLst/>
          </a:prstGeom>
          <a:solidFill>
            <a:srgbClr val="C1D52F">
              <a:alpha val="7158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ight Triangle 16">
            <a:extLst>
              <a:ext uri="{FF2B5EF4-FFF2-40B4-BE49-F238E27FC236}">
                <a16:creationId xmlns:a16="http://schemas.microsoft.com/office/drawing/2014/main" id="{1D6D64B1-F573-9912-5E39-EA5B66952A3A}"/>
              </a:ext>
            </a:extLst>
          </p:cNvPr>
          <p:cNvSpPr/>
          <p:nvPr userDrawn="1"/>
        </p:nvSpPr>
        <p:spPr>
          <a:xfrm rot="5400000" flipH="1" flipV="1">
            <a:off x="3133224" y="5451450"/>
            <a:ext cx="1406549" cy="1406550"/>
          </a:xfrm>
          <a:prstGeom prst="rtTriangle">
            <a:avLst/>
          </a:prstGeom>
          <a:solidFill>
            <a:schemeClr val="accent4">
              <a:alpha val="557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a:extLst>
              <a:ext uri="{FF2B5EF4-FFF2-40B4-BE49-F238E27FC236}">
                <a16:creationId xmlns:a16="http://schemas.microsoft.com/office/drawing/2014/main" id="{FCE22D8F-6486-536F-33FA-D01889ADE998}"/>
              </a:ext>
            </a:extLst>
          </p:cNvPr>
          <p:cNvSpPr/>
          <p:nvPr userDrawn="1"/>
        </p:nvSpPr>
        <p:spPr>
          <a:xfrm rot="10800000" flipH="1" flipV="1">
            <a:off x="4547117" y="5451448"/>
            <a:ext cx="1406550" cy="1406549"/>
          </a:xfrm>
          <a:prstGeom prst="rtTriangle">
            <a:avLst/>
          </a:prstGeom>
          <a:solidFill>
            <a:schemeClr val="accent5">
              <a:alpha val="557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a:extLst>
              <a:ext uri="{FF2B5EF4-FFF2-40B4-BE49-F238E27FC236}">
                <a16:creationId xmlns:a16="http://schemas.microsoft.com/office/drawing/2014/main" id="{F6949EF9-95E0-8E88-C7E7-08CB10E35116}"/>
              </a:ext>
            </a:extLst>
          </p:cNvPr>
          <p:cNvSpPr/>
          <p:nvPr userDrawn="1"/>
        </p:nvSpPr>
        <p:spPr>
          <a:xfrm rot="13500000" flipH="1">
            <a:off x="6152066" y="3131380"/>
            <a:ext cx="2484810" cy="2463607"/>
          </a:xfrm>
          <a:prstGeom prst="rtTriangle">
            <a:avLst/>
          </a:prstGeom>
          <a:solidFill>
            <a:schemeClr val="tx2">
              <a:alpha val="596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ight Triangle 19">
            <a:extLst>
              <a:ext uri="{FF2B5EF4-FFF2-40B4-BE49-F238E27FC236}">
                <a16:creationId xmlns:a16="http://schemas.microsoft.com/office/drawing/2014/main" id="{6ADCD70A-4041-ABA4-6104-F5F04DFBABB8}"/>
              </a:ext>
            </a:extLst>
          </p:cNvPr>
          <p:cNvSpPr/>
          <p:nvPr userDrawn="1"/>
        </p:nvSpPr>
        <p:spPr>
          <a:xfrm rot="8100000" flipH="1">
            <a:off x="4954579" y="4462334"/>
            <a:ext cx="2011089" cy="1992985"/>
          </a:xfrm>
          <a:prstGeom prst="rtTriangle">
            <a:avLst/>
          </a:prstGeom>
          <a:solidFill>
            <a:srgbClr val="00B6BC">
              <a:alpha val="596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ight Triangle 20">
            <a:extLst>
              <a:ext uri="{FF2B5EF4-FFF2-40B4-BE49-F238E27FC236}">
                <a16:creationId xmlns:a16="http://schemas.microsoft.com/office/drawing/2014/main" id="{09E5A186-97E9-98E8-A110-A3D4C2040DA8}"/>
              </a:ext>
            </a:extLst>
          </p:cNvPr>
          <p:cNvSpPr/>
          <p:nvPr userDrawn="1"/>
        </p:nvSpPr>
        <p:spPr>
          <a:xfrm rot="5400000" flipH="1" flipV="1">
            <a:off x="5643024" y="4045046"/>
            <a:ext cx="318866" cy="315120"/>
          </a:xfrm>
          <a:prstGeom prst="rtTriangle">
            <a:avLst/>
          </a:prstGeom>
          <a:solidFill>
            <a:schemeClr val="accent3">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17">
            <a:extLst>
              <a:ext uri="{FF2B5EF4-FFF2-40B4-BE49-F238E27FC236}">
                <a16:creationId xmlns:a16="http://schemas.microsoft.com/office/drawing/2014/main" id="{B1ACC7E9-034E-DF75-FCF5-BE3364B3B6C9}"/>
              </a:ext>
            </a:extLst>
          </p:cNvPr>
          <p:cNvSpPr/>
          <p:nvPr userDrawn="1"/>
        </p:nvSpPr>
        <p:spPr>
          <a:xfrm>
            <a:off x="5955444" y="4358319"/>
            <a:ext cx="3191121" cy="2505607"/>
          </a:xfrm>
          <a:custGeom>
            <a:avLst/>
            <a:gdLst>
              <a:gd name="connsiteX0" fmla="*/ 0 w 3183982"/>
              <a:gd name="connsiteY0" fmla="*/ 0 h 2978386"/>
              <a:gd name="connsiteX1" fmla="*/ 3183982 w 3183982"/>
              <a:gd name="connsiteY1" fmla="*/ 0 h 2978386"/>
              <a:gd name="connsiteX2" fmla="*/ 3183982 w 3183982"/>
              <a:gd name="connsiteY2" fmla="*/ 2978386 h 2978386"/>
              <a:gd name="connsiteX3" fmla="*/ 0 w 3183982"/>
              <a:gd name="connsiteY3" fmla="*/ 2978386 h 2978386"/>
              <a:gd name="connsiteX4" fmla="*/ 0 w 3183982"/>
              <a:gd name="connsiteY4" fmla="*/ 0 h 2978386"/>
              <a:gd name="connsiteX0" fmla="*/ 0 w 3183982"/>
              <a:gd name="connsiteY0" fmla="*/ 0 h 2978386"/>
              <a:gd name="connsiteX1" fmla="*/ 3183982 w 3183982"/>
              <a:gd name="connsiteY1" fmla="*/ 0 h 2978386"/>
              <a:gd name="connsiteX2" fmla="*/ 3183982 w 3183982"/>
              <a:gd name="connsiteY2" fmla="*/ 2978386 h 2978386"/>
              <a:gd name="connsiteX3" fmla="*/ 0 w 3183982"/>
              <a:gd name="connsiteY3" fmla="*/ 2470386 h 2978386"/>
              <a:gd name="connsiteX4" fmla="*/ 0 w 3183982"/>
              <a:gd name="connsiteY4" fmla="*/ 0 h 2978386"/>
              <a:gd name="connsiteX0" fmla="*/ 0 w 3183982"/>
              <a:gd name="connsiteY0" fmla="*/ 0 h 2529653"/>
              <a:gd name="connsiteX1" fmla="*/ 3183982 w 3183982"/>
              <a:gd name="connsiteY1" fmla="*/ 0 h 2529653"/>
              <a:gd name="connsiteX2" fmla="*/ 737115 w 3183982"/>
              <a:gd name="connsiteY2" fmla="*/ 2529653 h 2529653"/>
              <a:gd name="connsiteX3" fmla="*/ 0 w 3183982"/>
              <a:gd name="connsiteY3" fmla="*/ 2470386 h 2529653"/>
              <a:gd name="connsiteX4" fmla="*/ 0 w 3183982"/>
              <a:gd name="connsiteY4" fmla="*/ 0 h 2529653"/>
              <a:gd name="connsiteX0" fmla="*/ 4572 w 3188554"/>
              <a:gd name="connsiteY0" fmla="*/ 0 h 2529653"/>
              <a:gd name="connsiteX1" fmla="*/ 3188554 w 3188554"/>
              <a:gd name="connsiteY1" fmla="*/ 0 h 2529653"/>
              <a:gd name="connsiteX2" fmla="*/ 741687 w 3188554"/>
              <a:gd name="connsiteY2" fmla="*/ 2529653 h 2529653"/>
              <a:gd name="connsiteX3" fmla="*/ 0 w 3188554"/>
              <a:gd name="connsiteY3" fmla="*/ 2493246 h 2529653"/>
              <a:gd name="connsiteX4" fmla="*/ 4572 w 3188554"/>
              <a:gd name="connsiteY4" fmla="*/ 0 h 2529653"/>
              <a:gd name="connsiteX0" fmla="*/ 4572 w 3188554"/>
              <a:gd name="connsiteY0" fmla="*/ 0 h 2493246"/>
              <a:gd name="connsiteX1" fmla="*/ 3188554 w 3188554"/>
              <a:gd name="connsiteY1" fmla="*/ 0 h 2493246"/>
              <a:gd name="connsiteX2" fmla="*/ 764547 w 3188554"/>
              <a:gd name="connsiteY2" fmla="*/ 2488505 h 2493246"/>
              <a:gd name="connsiteX3" fmla="*/ 0 w 3188554"/>
              <a:gd name="connsiteY3" fmla="*/ 2493246 h 2493246"/>
              <a:gd name="connsiteX4" fmla="*/ 4572 w 3188554"/>
              <a:gd name="connsiteY4" fmla="*/ 0 h 2493246"/>
              <a:gd name="connsiteX0" fmla="*/ 4572 w 3211414"/>
              <a:gd name="connsiteY0" fmla="*/ 0 h 2493246"/>
              <a:gd name="connsiteX1" fmla="*/ 3211414 w 3211414"/>
              <a:gd name="connsiteY1" fmla="*/ 18288 h 2493246"/>
              <a:gd name="connsiteX2" fmla="*/ 764547 w 3211414"/>
              <a:gd name="connsiteY2" fmla="*/ 2488505 h 2493246"/>
              <a:gd name="connsiteX3" fmla="*/ 0 w 3211414"/>
              <a:gd name="connsiteY3" fmla="*/ 2493246 h 2493246"/>
              <a:gd name="connsiteX4" fmla="*/ 4572 w 3211414"/>
              <a:gd name="connsiteY4" fmla="*/ 0 h 2493246"/>
              <a:gd name="connsiteX0" fmla="*/ 4572 w 3211414"/>
              <a:gd name="connsiteY0" fmla="*/ 9144 h 2502390"/>
              <a:gd name="connsiteX1" fmla="*/ 3211414 w 3211414"/>
              <a:gd name="connsiteY1" fmla="*/ 0 h 2502390"/>
              <a:gd name="connsiteX2" fmla="*/ 764547 w 3211414"/>
              <a:gd name="connsiteY2" fmla="*/ 2497649 h 2502390"/>
              <a:gd name="connsiteX3" fmla="*/ 0 w 3211414"/>
              <a:gd name="connsiteY3" fmla="*/ 2502390 h 2502390"/>
              <a:gd name="connsiteX4" fmla="*/ 4572 w 3211414"/>
              <a:gd name="connsiteY4" fmla="*/ 9144 h 2502390"/>
              <a:gd name="connsiteX0" fmla="*/ 4572 w 3206842"/>
              <a:gd name="connsiteY0" fmla="*/ 0 h 2493246"/>
              <a:gd name="connsiteX1" fmla="*/ 3206842 w 3206842"/>
              <a:gd name="connsiteY1" fmla="*/ 9144 h 2493246"/>
              <a:gd name="connsiteX2" fmla="*/ 764547 w 3206842"/>
              <a:gd name="connsiteY2" fmla="*/ 2488505 h 2493246"/>
              <a:gd name="connsiteX3" fmla="*/ 0 w 3206842"/>
              <a:gd name="connsiteY3" fmla="*/ 2493246 h 2493246"/>
              <a:gd name="connsiteX4" fmla="*/ 4572 w 3206842"/>
              <a:gd name="connsiteY4" fmla="*/ 0 h 2493246"/>
              <a:gd name="connsiteX0" fmla="*/ 4572 w 3202270"/>
              <a:gd name="connsiteY0" fmla="*/ 18288 h 2511534"/>
              <a:gd name="connsiteX1" fmla="*/ 3202270 w 3202270"/>
              <a:gd name="connsiteY1" fmla="*/ 0 h 2511534"/>
              <a:gd name="connsiteX2" fmla="*/ 764547 w 3202270"/>
              <a:gd name="connsiteY2" fmla="*/ 2506793 h 2511534"/>
              <a:gd name="connsiteX3" fmla="*/ 0 w 3202270"/>
              <a:gd name="connsiteY3" fmla="*/ 2511534 h 2511534"/>
              <a:gd name="connsiteX4" fmla="*/ 4572 w 3202270"/>
              <a:gd name="connsiteY4" fmla="*/ 18288 h 2511534"/>
              <a:gd name="connsiteX0" fmla="*/ 4572 w 3221795"/>
              <a:gd name="connsiteY0" fmla="*/ 5272 h 2498518"/>
              <a:gd name="connsiteX1" fmla="*/ 3221795 w 3221795"/>
              <a:gd name="connsiteY1" fmla="*/ 0 h 2498518"/>
              <a:gd name="connsiteX2" fmla="*/ 764547 w 3221795"/>
              <a:gd name="connsiteY2" fmla="*/ 2493777 h 2498518"/>
              <a:gd name="connsiteX3" fmla="*/ 0 w 3221795"/>
              <a:gd name="connsiteY3" fmla="*/ 2498518 h 2498518"/>
              <a:gd name="connsiteX4" fmla="*/ 4572 w 3221795"/>
              <a:gd name="connsiteY4" fmla="*/ 5272 h 2498518"/>
              <a:gd name="connsiteX0" fmla="*/ 4572 w 3221795"/>
              <a:gd name="connsiteY0" fmla="*/ 0 h 2493246"/>
              <a:gd name="connsiteX1" fmla="*/ 3221795 w 3221795"/>
              <a:gd name="connsiteY1" fmla="*/ 14156 h 2493246"/>
              <a:gd name="connsiteX2" fmla="*/ 764547 w 3221795"/>
              <a:gd name="connsiteY2" fmla="*/ 2488505 h 2493246"/>
              <a:gd name="connsiteX3" fmla="*/ 0 w 3221795"/>
              <a:gd name="connsiteY3" fmla="*/ 2493246 h 2493246"/>
              <a:gd name="connsiteX4" fmla="*/ 4572 w 3221795"/>
              <a:gd name="connsiteY4" fmla="*/ 0 h 2493246"/>
              <a:gd name="connsiteX0" fmla="*/ 4572 w 3218540"/>
              <a:gd name="connsiteY0" fmla="*/ 0 h 2493246"/>
              <a:gd name="connsiteX1" fmla="*/ 3218540 w 3218540"/>
              <a:gd name="connsiteY1" fmla="*/ 10918 h 2493246"/>
              <a:gd name="connsiteX2" fmla="*/ 764547 w 3218540"/>
              <a:gd name="connsiteY2" fmla="*/ 2488505 h 2493246"/>
              <a:gd name="connsiteX3" fmla="*/ 0 w 3218540"/>
              <a:gd name="connsiteY3" fmla="*/ 2493246 h 2493246"/>
              <a:gd name="connsiteX4" fmla="*/ 4572 w 3218540"/>
              <a:gd name="connsiteY4" fmla="*/ 0 h 2493246"/>
              <a:gd name="connsiteX0" fmla="*/ 4572 w 3192496"/>
              <a:gd name="connsiteY0" fmla="*/ 0 h 2493246"/>
              <a:gd name="connsiteX1" fmla="*/ 3192496 w 3192496"/>
              <a:gd name="connsiteY1" fmla="*/ 17394 h 2493246"/>
              <a:gd name="connsiteX2" fmla="*/ 764547 w 3192496"/>
              <a:gd name="connsiteY2" fmla="*/ 2488505 h 2493246"/>
              <a:gd name="connsiteX3" fmla="*/ 0 w 3192496"/>
              <a:gd name="connsiteY3" fmla="*/ 2493246 h 2493246"/>
              <a:gd name="connsiteX4" fmla="*/ 4572 w 3192496"/>
              <a:gd name="connsiteY4" fmla="*/ 0 h 249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2496" h="2493246">
                <a:moveTo>
                  <a:pt x="4572" y="0"/>
                </a:moveTo>
                <a:lnTo>
                  <a:pt x="3192496" y="17394"/>
                </a:lnTo>
                <a:lnTo>
                  <a:pt x="764547" y="2488505"/>
                </a:lnTo>
                <a:lnTo>
                  <a:pt x="0" y="2493246"/>
                </a:lnTo>
                <a:lnTo>
                  <a:pt x="4572" y="0"/>
                </a:lnTo>
                <a:close/>
              </a:path>
            </a:pathLst>
          </a:custGeom>
          <a:solidFill>
            <a:schemeClr val="accent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0FB4B9D9-E315-0B56-FD71-A4148AD71DFC}"/>
              </a:ext>
            </a:extLst>
          </p:cNvPr>
          <p:cNvSpPr/>
          <p:nvPr userDrawn="1"/>
        </p:nvSpPr>
        <p:spPr>
          <a:xfrm rot="16200000" flipH="1" flipV="1">
            <a:off x="8146317" y="4383430"/>
            <a:ext cx="1003579" cy="991790"/>
          </a:xfrm>
          <a:prstGeom prst="rtTriangle">
            <a:avLst/>
          </a:prstGeom>
          <a:solidFill>
            <a:schemeClr val="accent3">
              <a:alpha val="5009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a:extLst>
              <a:ext uri="{FF2B5EF4-FFF2-40B4-BE49-F238E27FC236}">
                <a16:creationId xmlns:a16="http://schemas.microsoft.com/office/drawing/2014/main" id="{E85702E7-5B87-8A1C-73E8-A406E1D56CD0}"/>
              </a:ext>
            </a:extLst>
          </p:cNvPr>
          <p:cNvSpPr>
            <a:spLocks noGrp="1"/>
          </p:cNvSpPr>
          <p:nvPr>
            <p:ph type="subTitle" idx="1"/>
          </p:nvPr>
        </p:nvSpPr>
        <p:spPr>
          <a:xfrm>
            <a:off x="495301" y="4092802"/>
            <a:ext cx="4348843" cy="1655762"/>
          </a:xfrm>
        </p:spPr>
        <p:txBody>
          <a:bodyPr lIns="0">
            <a:normAutofit/>
          </a:bodyPr>
          <a:lstStyle>
            <a:lvl1pPr marL="0" indent="0" algn="l">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668E6D4A-A5B4-0A03-6BEF-2D4648659C3C}"/>
              </a:ext>
            </a:extLst>
          </p:cNvPr>
          <p:cNvSpPr>
            <a:spLocks noGrp="1"/>
          </p:cNvSpPr>
          <p:nvPr>
            <p:ph type="title"/>
          </p:nvPr>
        </p:nvSpPr>
        <p:spPr>
          <a:xfrm>
            <a:off x="495301" y="2079643"/>
            <a:ext cx="5992586" cy="1325563"/>
          </a:xfrm>
        </p:spPr>
        <p:txBody>
          <a:bodyPr lIns="0" anchor="b" anchorCtr="0">
            <a:normAutofit/>
          </a:bodyPr>
          <a:lstStyle>
            <a:lvl1pPr>
              <a:defRPr sz="3200"/>
            </a:lvl1pPr>
          </a:lstStyle>
          <a:p>
            <a:r>
              <a:rPr lang="en-US"/>
              <a:t>Click to edit Master title style</a:t>
            </a:r>
            <a:endParaRPr lang="en-US" dirty="0"/>
          </a:p>
        </p:txBody>
      </p:sp>
      <p:cxnSp>
        <p:nvCxnSpPr>
          <p:cNvPr id="38" name="Straight Connector 37">
            <a:extLst>
              <a:ext uri="{FF2B5EF4-FFF2-40B4-BE49-F238E27FC236}">
                <a16:creationId xmlns:a16="http://schemas.microsoft.com/office/drawing/2014/main" id="{3CE663F3-4E21-FC46-2DB1-FA2ABC6166D4}"/>
              </a:ext>
            </a:extLst>
          </p:cNvPr>
          <p:cNvCxnSpPr/>
          <p:nvPr userDrawn="1"/>
        </p:nvCxnSpPr>
        <p:spPr>
          <a:xfrm>
            <a:off x="495300" y="3749624"/>
            <a:ext cx="81854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2" name="Picture 1" descr="A blue letter on a white background&#10;&#10;Description automatically generated">
            <a:extLst>
              <a:ext uri="{FF2B5EF4-FFF2-40B4-BE49-F238E27FC236}">
                <a16:creationId xmlns:a16="http://schemas.microsoft.com/office/drawing/2014/main" id="{83D5BAD1-400F-EF3A-DFE6-7891BC05002E}"/>
              </a:ext>
            </a:extLst>
          </p:cNvPr>
          <p:cNvPicPr>
            <a:picLocks noChangeAspect="1"/>
          </p:cNvPicPr>
          <p:nvPr userDrawn="1"/>
        </p:nvPicPr>
        <p:blipFill>
          <a:blip r:embed="rId3"/>
          <a:stretch>
            <a:fillRect/>
          </a:stretch>
        </p:blipFill>
        <p:spPr>
          <a:xfrm>
            <a:off x="495301" y="558460"/>
            <a:ext cx="2606246" cy="470572"/>
          </a:xfrm>
          <a:prstGeom prst="rect">
            <a:avLst/>
          </a:prstGeom>
        </p:spPr>
      </p:pic>
    </p:spTree>
    <p:extLst>
      <p:ext uri="{BB962C8B-B14F-4D97-AF65-F5344CB8AC3E}">
        <p14:creationId xmlns:p14="http://schemas.microsoft.com/office/powerpoint/2010/main" val="3538983441"/>
      </p:ext>
    </p:extLst>
  </p:cSld>
  <p:clrMapOvr>
    <a:masterClrMapping/>
  </p:clrMapOvr>
</p:sldLayout>
</file>

<file path=ppt/slideLayouts/slideLayout1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9DE9CC46-921F-030B-9D35-4F044EC056AD}"/>
              </a:ext>
            </a:extLst>
          </p:cNvPr>
          <p:cNvSpPr/>
          <p:nvPr userDrawn="1"/>
        </p:nvSpPr>
        <p:spPr>
          <a:xfrm flipH="1">
            <a:off x="7865387" y="5579390"/>
            <a:ext cx="1278612" cy="127861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pic>
        <p:nvPicPr>
          <p:cNvPr id="4" name="Picture 3" descr="A blue letter on a white background&#10;&#10;Description automatically generated">
            <a:extLst>
              <a:ext uri="{FF2B5EF4-FFF2-40B4-BE49-F238E27FC236}">
                <a16:creationId xmlns:a16="http://schemas.microsoft.com/office/drawing/2014/main" id="{9287E791-ADBA-C3FC-5BDB-8F8BBC0020E3}"/>
              </a:ext>
            </a:extLst>
          </p:cNvPr>
          <p:cNvPicPr>
            <a:picLocks noChangeAspect="1"/>
          </p:cNvPicPr>
          <p:nvPr userDrawn="1"/>
        </p:nvPicPr>
        <p:blipFill>
          <a:blip r:embed="rId2"/>
          <a:stretch>
            <a:fillRect/>
          </a:stretch>
        </p:blipFill>
        <p:spPr>
          <a:xfrm>
            <a:off x="386603" y="6356350"/>
            <a:ext cx="1474695" cy="266264"/>
          </a:xfrm>
          <a:prstGeom prst="rect">
            <a:avLst/>
          </a:prstGeom>
        </p:spPr>
      </p:pic>
    </p:spTree>
    <p:extLst>
      <p:ext uri="{BB962C8B-B14F-4D97-AF65-F5344CB8AC3E}">
        <p14:creationId xmlns:p14="http://schemas.microsoft.com/office/powerpoint/2010/main" val="1378594138"/>
      </p:ext>
    </p:extLst>
  </p:cSld>
  <p:clrMapOvr>
    <a:masterClrMapping/>
  </p:clrMapOvr>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Leadership Layout">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092F911E-E54B-DB72-590C-12318FA76F88}"/>
              </a:ext>
            </a:extLst>
          </p:cNvPr>
          <p:cNvSpPr/>
          <p:nvPr userDrawn="1"/>
        </p:nvSpPr>
        <p:spPr>
          <a:xfrm flipH="1">
            <a:off x="7865387" y="5579390"/>
            <a:ext cx="1278612" cy="127861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sp>
        <p:nvSpPr>
          <p:cNvPr id="3" name="Picture Placeholder 7">
            <a:extLst>
              <a:ext uri="{FF2B5EF4-FFF2-40B4-BE49-F238E27FC236}">
                <a16:creationId xmlns:a16="http://schemas.microsoft.com/office/drawing/2014/main" id="{43247621-8D4D-3A24-22FF-2BF940341D8C}"/>
              </a:ext>
            </a:extLst>
          </p:cNvPr>
          <p:cNvSpPr>
            <a:spLocks noGrp="1"/>
          </p:cNvSpPr>
          <p:nvPr>
            <p:ph type="pic" sz="quarter" idx="13"/>
          </p:nvPr>
        </p:nvSpPr>
        <p:spPr bwMode="auto">
          <a:xfrm>
            <a:off x="456947" y="1597024"/>
            <a:ext cx="1826949" cy="1609344"/>
          </a:xfrm>
          <a:solidFill>
            <a:schemeClr val="accent2"/>
          </a:solidFill>
        </p:spPr>
        <p:txBody>
          <a:bodyPr/>
          <a:lstStyle>
            <a:lvl1pPr algn="ctr">
              <a:defRPr sz="900"/>
            </a:lvl1pPr>
          </a:lstStyle>
          <a:p>
            <a:r>
              <a:rPr lang="en-US"/>
              <a:t>Click icon to add picture</a:t>
            </a:r>
            <a:endParaRPr lang="en-US" dirty="0"/>
          </a:p>
        </p:txBody>
      </p:sp>
      <p:sp>
        <p:nvSpPr>
          <p:cNvPr id="4" name="Text Placeholder 9">
            <a:extLst>
              <a:ext uri="{FF2B5EF4-FFF2-40B4-BE49-F238E27FC236}">
                <a16:creationId xmlns:a16="http://schemas.microsoft.com/office/drawing/2014/main" id="{E7843418-FF0E-7889-BE5F-BCBD19D979C7}"/>
              </a:ext>
            </a:extLst>
          </p:cNvPr>
          <p:cNvSpPr>
            <a:spLocks noGrp="1"/>
          </p:cNvSpPr>
          <p:nvPr>
            <p:ph type="body" sz="quarter" idx="14" hasCustomPrompt="1"/>
          </p:nvPr>
        </p:nvSpPr>
        <p:spPr bwMode="auto">
          <a:xfrm>
            <a:off x="457454" y="3200557"/>
            <a:ext cx="1826443" cy="1457325"/>
          </a:xfrm>
          <a:solidFill>
            <a:schemeClr val="accent3"/>
          </a:solidFill>
        </p:spPr>
        <p:txBody>
          <a:bodyPr lIns="91440" tIns="914400"/>
          <a:lstStyle>
            <a:lvl1pPr>
              <a:lnSpc>
                <a:spcPct val="90000"/>
              </a:lnSpc>
              <a:spcBef>
                <a:spcPts val="450"/>
              </a:spcBef>
              <a:spcAft>
                <a:spcPts val="0"/>
              </a:spcAft>
              <a:defRPr sz="900" b="0">
                <a:solidFill>
                  <a:schemeClr val="bg1"/>
                </a:solidFill>
              </a:defRPr>
            </a:lvl1pPr>
            <a:lvl2pPr marL="0" indent="0">
              <a:lnSpc>
                <a:spcPct val="90000"/>
              </a:lnSpc>
              <a:spcBef>
                <a:spcPts val="450"/>
              </a:spcBef>
              <a:spcAft>
                <a:spcPts val="0"/>
              </a:spcAft>
              <a:buNone/>
              <a:defRPr sz="900" b="1">
                <a:solidFill>
                  <a:schemeClr val="bg1"/>
                </a:solidFill>
              </a:defRPr>
            </a:lvl2pPr>
          </a:lstStyle>
          <a:p>
            <a:pPr lvl="0"/>
            <a:r>
              <a:rPr lang="en-US" dirty="0"/>
              <a:t>Second level</a:t>
            </a:r>
          </a:p>
        </p:txBody>
      </p:sp>
      <p:sp>
        <p:nvSpPr>
          <p:cNvPr id="8" name="Picture Placeholder 7">
            <a:extLst>
              <a:ext uri="{FF2B5EF4-FFF2-40B4-BE49-F238E27FC236}">
                <a16:creationId xmlns:a16="http://schemas.microsoft.com/office/drawing/2014/main" id="{DF0BBF61-28EB-CA79-7C57-F4BAF069C342}"/>
              </a:ext>
            </a:extLst>
          </p:cNvPr>
          <p:cNvSpPr>
            <a:spLocks noGrp="1"/>
          </p:cNvSpPr>
          <p:nvPr>
            <p:ph type="pic" sz="quarter" idx="15"/>
          </p:nvPr>
        </p:nvSpPr>
        <p:spPr bwMode="auto">
          <a:xfrm>
            <a:off x="2588357" y="1597024"/>
            <a:ext cx="1826949" cy="1609344"/>
          </a:xfrm>
          <a:solidFill>
            <a:schemeClr val="accent2"/>
          </a:solidFill>
        </p:spPr>
        <p:txBody>
          <a:bodyPr/>
          <a:lstStyle>
            <a:lvl1pPr algn="ctr">
              <a:defRPr sz="900"/>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9840CF62-458E-A8CF-8E40-3D0FEB99D868}"/>
              </a:ext>
            </a:extLst>
          </p:cNvPr>
          <p:cNvSpPr>
            <a:spLocks noGrp="1"/>
          </p:cNvSpPr>
          <p:nvPr>
            <p:ph type="pic" sz="quarter" idx="17"/>
          </p:nvPr>
        </p:nvSpPr>
        <p:spPr bwMode="auto">
          <a:xfrm>
            <a:off x="4727414" y="1597024"/>
            <a:ext cx="1826949" cy="1609344"/>
          </a:xfrm>
          <a:solidFill>
            <a:schemeClr val="accent2"/>
          </a:solidFill>
        </p:spPr>
        <p:txBody>
          <a:bodyPr/>
          <a:lstStyle>
            <a:lvl1pPr algn="ctr">
              <a:defRPr sz="900"/>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08B78E0C-1E89-7501-CCA8-493A19984452}"/>
              </a:ext>
            </a:extLst>
          </p:cNvPr>
          <p:cNvSpPr>
            <a:spLocks noGrp="1"/>
          </p:cNvSpPr>
          <p:nvPr>
            <p:ph type="pic" sz="quarter" idx="19"/>
          </p:nvPr>
        </p:nvSpPr>
        <p:spPr bwMode="auto">
          <a:xfrm>
            <a:off x="6860357" y="1597024"/>
            <a:ext cx="1826949" cy="1609344"/>
          </a:xfrm>
          <a:solidFill>
            <a:schemeClr val="accent2"/>
          </a:solidFill>
        </p:spPr>
        <p:txBody>
          <a:bodyPr/>
          <a:lstStyle>
            <a:lvl1pPr algn="ctr">
              <a:defRPr sz="900"/>
            </a:lvl1pPr>
          </a:lstStyle>
          <a:p>
            <a:r>
              <a:rPr lang="en-US"/>
              <a:t>Click icon to add picture</a:t>
            </a:r>
            <a:endParaRPr lang="en-US" dirty="0"/>
          </a:p>
        </p:txBody>
      </p:sp>
      <p:sp>
        <p:nvSpPr>
          <p:cNvPr id="11" name="Text Placeholder 9">
            <a:extLst>
              <a:ext uri="{FF2B5EF4-FFF2-40B4-BE49-F238E27FC236}">
                <a16:creationId xmlns:a16="http://schemas.microsoft.com/office/drawing/2014/main" id="{929853FF-1B70-EE83-BEBA-1DDF5D4B815D}"/>
              </a:ext>
            </a:extLst>
          </p:cNvPr>
          <p:cNvSpPr>
            <a:spLocks noGrp="1"/>
          </p:cNvSpPr>
          <p:nvPr>
            <p:ph type="body" sz="quarter" idx="22"/>
          </p:nvPr>
        </p:nvSpPr>
        <p:spPr bwMode="ltGray">
          <a:xfrm>
            <a:off x="457203" y="3200557"/>
            <a:ext cx="1826443" cy="768959"/>
          </a:xfrm>
          <a:noFill/>
        </p:spPr>
        <p:txBody>
          <a:bodyPr lIns="91440" tIns="0" bIns="0" anchor="b" anchorCtr="0">
            <a:normAutofit/>
          </a:bodyPr>
          <a:lstStyle>
            <a:lvl1pPr>
              <a:lnSpc>
                <a:spcPct val="90000"/>
              </a:lnSpc>
              <a:spcBef>
                <a:spcPts val="450"/>
              </a:spcBef>
              <a:spcAft>
                <a:spcPts val="0"/>
              </a:spcAft>
              <a:defRPr sz="1050" b="1">
                <a:solidFill>
                  <a:schemeClr val="bg1"/>
                </a:solidFill>
              </a:defRPr>
            </a:lvl1pPr>
            <a:lvl2pPr marL="0" indent="0">
              <a:lnSpc>
                <a:spcPct val="90000"/>
              </a:lnSpc>
              <a:spcBef>
                <a:spcPts val="450"/>
              </a:spcBef>
              <a:spcAft>
                <a:spcPts val="0"/>
              </a:spcAft>
              <a:buNone/>
              <a:defRPr sz="900">
                <a:solidFill>
                  <a:schemeClr val="bg1"/>
                </a:solidFill>
              </a:defRPr>
            </a:lvl2pPr>
          </a:lstStyle>
          <a:p>
            <a:pPr lvl="0"/>
            <a:r>
              <a:rPr lang="en-US"/>
              <a:t>Click to edit Master text styles</a:t>
            </a:r>
          </a:p>
        </p:txBody>
      </p:sp>
      <p:sp>
        <p:nvSpPr>
          <p:cNvPr id="12" name="Text Placeholder 9">
            <a:extLst>
              <a:ext uri="{FF2B5EF4-FFF2-40B4-BE49-F238E27FC236}">
                <a16:creationId xmlns:a16="http://schemas.microsoft.com/office/drawing/2014/main" id="{A7CA994C-FFD6-C8DB-5D17-EDC9904ABCBD}"/>
              </a:ext>
            </a:extLst>
          </p:cNvPr>
          <p:cNvSpPr>
            <a:spLocks noGrp="1"/>
          </p:cNvSpPr>
          <p:nvPr>
            <p:ph type="body" sz="quarter" idx="23" hasCustomPrompt="1"/>
          </p:nvPr>
        </p:nvSpPr>
        <p:spPr bwMode="gray">
          <a:xfrm>
            <a:off x="2588359" y="3200557"/>
            <a:ext cx="1826443" cy="1457325"/>
          </a:xfrm>
          <a:solidFill>
            <a:schemeClr val="accent3"/>
          </a:solidFill>
        </p:spPr>
        <p:txBody>
          <a:bodyPr lIns="91440" tIns="914400"/>
          <a:lstStyle>
            <a:lvl1pPr>
              <a:lnSpc>
                <a:spcPct val="90000"/>
              </a:lnSpc>
              <a:spcBef>
                <a:spcPts val="450"/>
              </a:spcBef>
              <a:spcAft>
                <a:spcPts val="0"/>
              </a:spcAft>
              <a:defRPr sz="900" b="0">
                <a:solidFill>
                  <a:schemeClr val="bg1"/>
                </a:solidFill>
              </a:defRPr>
            </a:lvl1pPr>
            <a:lvl2pPr marL="0" indent="0">
              <a:lnSpc>
                <a:spcPct val="90000"/>
              </a:lnSpc>
              <a:spcBef>
                <a:spcPts val="450"/>
              </a:spcBef>
              <a:spcAft>
                <a:spcPts val="0"/>
              </a:spcAft>
              <a:buNone/>
              <a:defRPr sz="900" b="1">
                <a:solidFill>
                  <a:schemeClr val="bg1"/>
                </a:solidFill>
              </a:defRPr>
            </a:lvl2pPr>
          </a:lstStyle>
          <a:p>
            <a:pPr lvl="0"/>
            <a:r>
              <a:rPr lang="en-US" dirty="0"/>
              <a:t>Second level</a:t>
            </a:r>
          </a:p>
        </p:txBody>
      </p:sp>
      <p:sp>
        <p:nvSpPr>
          <p:cNvPr id="13" name="Text Placeholder 9">
            <a:extLst>
              <a:ext uri="{FF2B5EF4-FFF2-40B4-BE49-F238E27FC236}">
                <a16:creationId xmlns:a16="http://schemas.microsoft.com/office/drawing/2014/main" id="{4273D0A3-968C-8DBC-291E-174237080DC5}"/>
              </a:ext>
            </a:extLst>
          </p:cNvPr>
          <p:cNvSpPr>
            <a:spLocks noGrp="1"/>
          </p:cNvSpPr>
          <p:nvPr>
            <p:ph type="body" sz="quarter" idx="24"/>
          </p:nvPr>
        </p:nvSpPr>
        <p:spPr bwMode="ltGray">
          <a:xfrm>
            <a:off x="2588359" y="3200557"/>
            <a:ext cx="1826443" cy="768959"/>
          </a:xfrm>
          <a:noFill/>
        </p:spPr>
        <p:txBody>
          <a:bodyPr lIns="91440" tIns="0" bIns="0" anchor="b" anchorCtr="0">
            <a:normAutofit/>
          </a:bodyPr>
          <a:lstStyle>
            <a:lvl1pPr>
              <a:lnSpc>
                <a:spcPct val="90000"/>
              </a:lnSpc>
              <a:spcBef>
                <a:spcPts val="450"/>
              </a:spcBef>
              <a:spcAft>
                <a:spcPts val="0"/>
              </a:spcAft>
              <a:defRPr sz="1050" b="1">
                <a:solidFill>
                  <a:schemeClr val="bg1"/>
                </a:solidFill>
              </a:defRPr>
            </a:lvl1pPr>
            <a:lvl2pPr marL="0" indent="0">
              <a:lnSpc>
                <a:spcPct val="90000"/>
              </a:lnSpc>
              <a:spcBef>
                <a:spcPts val="450"/>
              </a:spcBef>
              <a:spcAft>
                <a:spcPts val="0"/>
              </a:spcAft>
              <a:buNone/>
              <a:defRPr sz="900">
                <a:solidFill>
                  <a:schemeClr val="bg1"/>
                </a:solidFill>
              </a:defRPr>
            </a:lvl2pPr>
          </a:lstStyle>
          <a:p>
            <a:pPr lvl="0"/>
            <a:r>
              <a:rPr lang="en-US"/>
              <a:t>Click to edit Master text styles</a:t>
            </a:r>
          </a:p>
        </p:txBody>
      </p:sp>
      <p:sp>
        <p:nvSpPr>
          <p:cNvPr id="14" name="Text Placeholder 9">
            <a:extLst>
              <a:ext uri="{FF2B5EF4-FFF2-40B4-BE49-F238E27FC236}">
                <a16:creationId xmlns:a16="http://schemas.microsoft.com/office/drawing/2014/main" id="{95EFC55F-18AF-1F95-250A-9E8B9DB705C1}"/>
              </a:ext>
            </a:extLst>
          </p:cNvPr>
          <p:cNvSpPr>
            <a:spLocks noGrp="1"/>
          </p:cNvSpPr>
          <p:nvPr>
            <p:ph type="body" sz="quarter" idx="25" hasCustomPrompt="1"/>
          </p:nvPr>
        </p:nvSpPr>
        <p:spPr bwMode="gray">
          <a:xfrm>
            <a:off x="4727923" y="3200557"/>
            <a:ext cx="1826443" cy="1457325"/>
          </a:xfrm>
          <a:solidFill>
            <a:schemeClr val="accent3"/>
          </a:solidFill>
        </p:spPr>
        <p:txBody>
          <a:bodyPr lIns="91440" tIns="914400"/>
          <a:lstStyle>
            <a:lvl1pPr>
              <a:lnSpc>
                <a:spcPct val="90000"/>
              </a:lnSpc>
              <a:spcBef>
                <a:spcPts val="450"/>
              </a:spcBef>
              <a:spcAft>
                <a:spcPts val="0"/>
              </a:spcAft>
              <a:defRPr sz="900" b="0">
                <a:solidFill>
                  <a:schemeClr val="bg1"/>
                </a:solidFill>
              </a:defRPr>
            </a:lvl1pPr>
            <a:lvl2pPr marL="0" indent="0">
              <a:lnSpc>
                <a:spcPct val="90000"/>
              </a:lnSpc>
              <a:spcBef>
                <a:spcPts val="450"/>
              </a:spcBef>
              <a:spcAft>
                <a:spcPts val="0"/>
              </a:spcAft>
              <a:buNone/>
              <a:defRPr sz="900" b="1">
                <a:solidFill>
                  <a:schemeClr val="bg1"/>
                </a:solidFill>
              </a:defRPr>
            </a:lvl2pPr>
          </a:lstStyle>
          <a:p>
            <a:pPr lvl="0"/>
            <a:r>
              <a:rPr lang="en-US" dirty="0"/>
              <a:t>Second level</a:t>
            </a:r>
          </a:p>
        </p:txBody>
      </p:sp>
      <p:sp>
        <p:nvSpPr>
          <p:cNvPr id="15" name="Text Placeholder 9">
            <a:extLst>
              <a:ext uri="{FF2B5EF4-FFF2-40B4-BE49-F238E27FC236}">
                <a16:creationId xmlns:a16="http://schemas.microsoft.com/office/drawing/2014/main" id="{BCE399FC-9EED-06C0-961A-7BDB4F485356}"/>
              </a:ext>
            </a:extLst>
          </p:cNvPr>
          <p:cNvSpPr>
            <a:spLocks noGrp="1"/>
          </p:cNvSpPr>
          <p:nvPr>
            <p:ph type="body" sz="quarter" idx="26"/>
          </p:nvPr>
        </p:nvSpPr>
        <p:spPr bwMode="ltGray">
          <a:xfrm>
            <a:off x="4727923" y="3200557"/>
            <a:ext cx="1826443" cy="768959"/>
          </a:xfrm>
          <a:noFill/>
        </p:spPr>
        <p:txBody>
          <a:bodyPr lIns="91440" tIns="0" bIns="0" anchor="b" anchorCtr="0">
            <a:normAutofit/>
          </a:bodyPr>
          <a:lstStyle>
            <a:lvl1pPr>
              <a:lnSpc>
                <a:spcPct val="90000"/>
              </a:lnSpc>
              <a:spcBef>
                <a:spcPts val="450"/>
              </a:spcBef>
              <a:spcAft>
                <a:spcPts val="0"/>
              </a:spcAft>
              <a:defRPr sz="1050" b="1">
                <a:solidFill>
                  <a:schemeClr val="bg1"/>
                </a:solidFill>
              </a:defRPr>
            </a:lvl1pPr>
            <a:lvl2pPr marL="0" indent="0">
              <a:lnSpc>
                <a:spcPct val="90000"/>
              </a:lnSpc>
              <a:spcBef>
                <a:spcPts val="450"/>
              </a:spcBef>
              <a:spcAft>
                <a:spcPts val="0"/>
              </a:spcAft>
              <a:buNone/>
              <a:defRPr sz="900">
                <a:solidFill>
                  <a:schemeClr val="bg1"/>
                </a:solidFill>
              </a:defRPr>
            </a:lvl2pPr>
          </a:lstStyle>
          <a:p>
            <a:pPr lvl="0"/>
            <a:r>
              <a:rPr lang="en-US"/>
              <a:t>Click to edit Master text styles</a:t>
            </a:r>
          </a:p>
        </p:txBody>
      </p:sp>
      <p:sp>
        <p:nvSpPr>
          <p:cNvPr id="16" name="Text Placeholder 9">
            <a:extLst>
              <a:ext uri="{FF2B5EF4-FFF2-40B4-BE49-F238E27FC236}">
                <a16:creationId xmlns:a16="http://schemas.microsoft.com/office/drawing/2014/main" id="{138B6D98-C812-E2C7-D0AA-0C52B2FBAE5C}"/>
              </a:ext>
            </a:extLst>
          </p:cNvPr>
          <p:cNvSpPr>
            <a:spLocks noGrp="1"/>
          </p:cNvSpPr>
          <p:nvPr>
            <p:ph type="body" sz="quarter" idx="27" hasCustomPrompt="1"/>
          </p:nvPr>
        </p:nvSpPr>
        <p:spPr bwMode="gray">
          <a:xfrm>
            <a:off x="6860866" y="3200557"/>
            <a:ext cx="1826443" cy="1457325"/>
          </a:xfrm>
          <a:solidFill>
            <a:schemeClr val="accent3"/>
          </a:solidFill>
        </p:spPr>
        <p:txBody>
          <a:bodyPr lIns="91440" tIns="914400"/>
          <a:lstStyle>
            <a:lvl1pPr>
              <a:lnSpc>
                <a:spcPct val="90000"/>
              </a:lnSpc>
              <a:spcBef>
                <a:spcPts val="450"/>
              </a:spcBef>
              <a:spcAft>
                <a:spcPts val="0"/>
              </a:spcAft>
              <a:defRPr sz="900" b="0">
                <a:solidFill>
                  <a:schemeClr val="bg1"/>
                </a:solidFill>
              </a:defRPr>
            </a:lvl1pPr>
            <a:lvl2pPr marL="0" indent="0">
              <a:lnSpc>
                <a:spcPct val="90000"/>
              </a:lnSpc>
              <a:spcBef>
                <a:spcPts val="450"/>
              </a:spcBef>
              <a:spcAft>
                <a:spcPts val="0"/>
              </a:spcAft>
              <a:buNone/>
              <a:defRPr sz="900" b="1">
                <a:solidFill>
                  <a:schemeClr val="bg1"/>
                </a:solidFill>
              </a:defRPr>
            </a:lvl2pPr>
          </a:lstStyle>
          <a:p>
            <a:pPr lvl="0"/>
            <a:r>
              <a:rPr lang="en-US" dirty="0"/>
              <a:t>Second level</a:t>
            </a:r>
          </a:p>
        </p:txBody>
      </p:sp>
      <p:sp>
        <p:nvSpPr>
          <p:cNvPr id="17" name="Text Placeholder 9">
            <a:extLst>
              <a:ext uri="{FF2B5EF4-FFF2-40B4-BE49-F238E27FC236}">
                <a16:creationId xmlns:a16="http://schemas.microsoft.com/office/drawing/2014/main" id="{3BAB27F4-E0A5-BEE0-45B7-37A2D45D087F}"/>
              </a:ext>
            </a:extLst>
          </p:cNvPr>
          <p:cNvSpPr>
            <a:spLocks noGrp="1"/>
          </p:cNvSpPr>
          <p:nvPr>
            <p:ph type="body" sz="quarter" idx="28"/>
          </p:nvPr>
        </p:nvSpPr>
        <p:spPr bwMode="ltGray">
          <a:xfrm>
            <a:off x="6860360" y="3200557"/>
            <a:ext cx="1826443" cy="768959"/>
          </a:xfrm>
          <a:noFill/>
        </p:spPr>
        <p:txBody>
          <a:bodyPr lIns="91440" tIns="0" bIns="0" anchor="b" anchorCtr="0">
            <a:normAutofit/>
          </a:bodyPr>
          <a:lstStyle>
            <a:lvl1pPr>
              <a:lnSpc>
                <a:spcPct val="90000"/>
              </a:lnSpc>
              <a:spcBef>
                <a:spcPts val="450"/>
              </a:spcBef>
              <a:spcAft>
                <a:spcPts val="0"/>
              </a:spcAft>
              <a:defRPr sz="1050" b="1">
                <a:solidFill>
                  <a:schemeClr val="bg1"/>
                </a:solidFill>
              </a:defRPr>
            </a:lvl1pPr>
            <a:lvl2pPr marL="0" indent="0">
              <a:lnSpc>
                <a:spcPct val="90000"/>
              </a:lnSpc>
              <a:spcBef>
                <a:spcPts val="450"/>
              </a:spcBef>
              <a:spcAft>
                <a:spcPts val="0"/>
              </a:spcAft>
              <a:buNone/>
              <a:defRPr sz="900">
                <a:solidFill>
                  <a:schemeClr val="bg1"/>
                </a:solidFill>
              </a:defRPr>
            </a:lvl2pPr>
          </a:lstStyle>
          <a:p>
            <a:pPr lvl="0"/>
            <a:r>
              <a:rPr lang="en-US"/>
              <a:t>Click to edit Master text styles</a:t>
            </a:r>
          </a:p>
        </p:txBody>
      </p:sp>
      <p:pic>
        <p:nvPicPr>
          <p:cNvPr id="19" name="Picture 18" descr="A blue letter on a white background&#10;&#10;Description automatically generated">
            <a:extLst>
              <a:ext uri="{FF2B5EF4-FFF2-40B4-BE49-F238E27FC236}">
                <a16:creationId xmlns:a16="http://schemas.microsoft.com/office/drawing/2014/main" id="{54C4A250-3951-DE6F-F6B7-4C4CF780F479}"/>
              </a:ext>
            </a:extLst>
          </p:cNvPr>
          <p:cNvPicPr>
            <a:picLocks noChangeAspect="1"/>
          </p:cNvPicPr>
          <p:nvPr userDrawn="1"/>
        </p:nvPicPr>
        <p:blipFill>
          <a:blip r:embed="rId2"/>
          <a:stretch>
            <a:fillRect/>
          </a:stretch>
        </p:blipFill>
        <p:spPr>
          <a:xfrm>
            <a:off x="386603" y="6356350"/>
            <a:ext cx="1474695" cy="266264"/>
          </a:xfrm>
          <a:prstGeom prst="rect">
            <a:avLst/>
          </a:prstGeom>
        </p:spPr>
      </p:pic>
    </p:spTree>
    <p:extLst>
      <p:ext uri="{BB962C8B-B14F-4D97-AF65-F5344CB8AC3E}">
        <p14:creationId xmlns:p14="http://schemas.microsoft.com/office/powerpoint/2010/main" val="3105674796"/>
      </p:ext>
    </p:extLst>
  </p:cSld>
  <p:clrMapOvr>
    <a:masterClrMapping/>
  </p:clrMapOvr>
</p:sldLayout>
</file>

<file path=ppt/slideLayouts/slideLayout1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eam Photos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5C98323F-DE7D-9DE4-FBD9-115C5EB89F96}"/>
              </a:ext>
            </a:extLst>
          </p:cNvPr>
          <p:cNvSpPr/>
          <p:nvPr userDrawn="1"/>
        </p:nvSpPr>
        <p:spPr>
          <a:xfrm flipH="1">
            <a:off x="7865387" y="5579390"/>
            <a:ext cx="1278612" cy="127861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sp>
        <p:nvSpPr>
          <p:cNvPr id="18" name="Picture Placeholder 4">
            <a:extLst>
              <a:ext uri="{FF2B5EF4-FFF2-40B4-BE49-F238E27FC236}">
                <a16:creationId xmlns:a16="http://schemas.microsoft.com/office/drawing/2014/main" id="{2FF37904-314F-81D1-E484-A68457C42BD6}"/>
              </a:ext>
            </a:extLst>
          </p:cNvPr>
          <p:cNvSpPr>
            <a:spLocks noGrp="1" noChangeAspect="1"/>
          </p:cNvSpPr>
          <p:nvPr>
            <p:ph type="pic" sz="quarter" idx="13"/>
          </p:nvPr>
        </p:nvSpPr>
        <p:spPr>
          <a:xfrm>
            <a:off x="5706787" y="1551957"/>
            <a:ext cx="1086566" cy="1367888"/>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19" name="Text Placeholder 11">
            <a:extLst>
              <a:ext uri="{FF2B5EF4-FFF2-40B4-BE49-F238E27FC236}">
                <a16:creationId xmlns:a16="http://schemas.microsoft.com/office/drawing/2014/main" id="{D1C7F321-859B-DC62-CE1D-C79F594CAADA}"/>
              </a:ext>
            </a:extLst>
          </p:cNvPr>
          <p:cNvSpPr>
            <a:spLocks noGrp="1"/>
          </p:cNvSpPr>
          <p:nvPr>
            <p:ph type="body" sz="quarter" idx="14"/>
          </p:nvPr>
        </p:nvSpPr>
        <p:spPr>
          <a:xfrm>
            <a:off x="622168" y="3132719"/>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20" name="Picture Placeholder 4">
            <a:extLst>
              <a:ext uri="{FF2B5EF4-FFF2-40B4-BE49-F238E27FC236}">
                <a16:creationId xmlns:a16="http://schemas.microsoft.com/office/drawing/2014/main" id="{7A73DE31-C80E-CA50-90C9-89A85052629C}"/>
              </a:ext>
            </a:extLst>
          </p:cNvPr>
          <p:cNvSpPr>
            <a:spLocks noGrp="1" noChangeAspect="1"/>
          </p:cNvSpPr>
          <p:nvPr>
            <p:ph type="pic" sz="quarter" idx="15"/>
          </p:nvPr>
        </p:nvSpPr>
        <p:spPr>
          <a:xfrm>
            <a:off x="4011913" y="1551957"/>
            <a:ext cx="1086566" cy="1367888"/>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1" name="Picture Placeholder 4">
            <a:extLst>
              <a:ext uri="{FF2B5EF4-FFF2-40B4-BE49-F238E27FC236}">
                <a16:creationId xmlns:a16="http://schemas.microsoft.com/office/drawing/2014/main" id="{F0516C52-54D6-7782-331F-F75842F98A64}"/>
              </a:ext>
            </a:extLst>
          </p:cNvPr>
          <p:cNvSpPr>
            <a:spLocks noGrp="1" noChangeAspect="1"/>
          </p:cNvSpPr>
          <p:nvPr>
            <p:ph type="pic" sz="quarter" idx="16"/>
          </p:nvPr>
        </p:nvSpPr>
        <p:spPr>
          <a:xfrm>
            <a:off x="7401661" y="1551957"/>
            <a:ext cx="1086566" cy="1367888"/>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2" name="Picture Placeholder 4">
            <a:extLst>
              <a:ext uri="{FF2B5EF4-FFF2-40B4-BE49-F238E27FC236}">
                <a16:creationId xmlns:a16="http://schemas.microsoft.com/office/drawing/2014/main" id="{EA471618-9F74-2994-5A90-2958ECB3398A}"/>
              </a:ext>
            </a:extLst>
          </p:cNvPr>
          <p:cNvSpPr>
            <a:spLocks noGrp="1" noChangeAspect="1"/>
          </p:cNvSpPr>
          <p:nvPr>
            <p:ph type="pic" sz="quarter" idx="17"/>
          </p:nvPr>
        </p:nvSpPr>
        <p:spPr>
          <a:xfrm>
            <a:off x="622168" y="1551957"/>
            <a:ext cx="1086566" cy="1367888"/>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3" name="Picture Placeholder 4">
            <a:extLst>
              <a:ext uri="{FF2B5EF4-FFF2-40B4-BE49-F238E27FC236}">
                <a16:creationId xmlns:a16="http://schemas.microsoft.com/office/drawing/2014/main" id="{C123647B-422B-664C-6A16-CBD007CD31A5}"/>
              </a:ext>
            </a:extLst>
          </p:cNvPr>
          <p:cNvSpPr>
            <a:spLocks noGrp="1" noChangeAspect="1"/>
          </p:cNvSpPr>
          <p:nvPr>
            <p:ph type="pic" sz="quarter" idx="18"/>
          </p:nvPr>
        </p:nvSpPr>
        <p:spPr>
          <a:xfrm>
            <a:off x="2317039" y="1551957"/>
            <a:ext cx="1086566" cy="1367888"/>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4" name="Picture Placeholder 4">
            <a:extLst>
              <a:ext uri="{FF2B5EF4-FFF2-40B4-BE49-F238E27FC236}">
                <a16:creationId xmlns:a16="http://schemas.microsoft.com/office/drawing/2014/main" id="{57FF5743-A4FB-3CCB-CDC8-88727CB4D7C9}"/>
              </a:ext>
            </a:extLst>
          </p:cNvPr>
          <p:cNvSpPr>
            <a:spLocks noGrp="1" noChangeAspect="1"/>
          </p:cNvSpPr>
          <p:nvPr>
            <p:ph type="pic" sz="quarter" idx="19"/>
          </p:nvPr>
        </p:nvSpPr>
        <p:spPr>
          <a:xfrm>
            <a:off x="5706787" y="3937198"/>
            <a:ext cx="1086566" cy="1368845"/>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5" name="Picture Placeholder 4">
            <a:extLst>
              <a:ext uri="{FF2B5EF4-FFF2-40B4-BE49-F238E27FC236}">
                <a16:creationId xmlns:a16="http://schemas.microsoft.com/office/drawing/2014/main" id="{77ACC825-1B02-2423-0DE0-1EF60811FA4A}"/>
              </a:ext>
            </a:extLst>
          </p:cNvPr>
          <p:cNvSpPr>
            <a:spLocks noGrp="1" noChangeAspect="1"/>
          </p:cNvSpPr>
          <p:nvPr>
            <p:ph type="pic" sz="quarter" idx="20"/>
          </p:nvPr>
        </p:nvSpPr>
        <p:spPr>
          <a:xfrm>
            <a:off x="4011913" y="3937198"/>
            <a:ext cx="1086566" cy="1368845"/>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6" name="Picture Placeholder 4">
            <a:extLst>
              <a:ext uri="{FF2B5EF4-FFF2-40B4-BE49-F238E27FC236}">
                <a16:creationId xmlns:a16="http://schemas.microsoft.com/office/drawing/2014/main" id="{8A1F66E1-483D-90A4-E5CA-0B1666321002}"/>
              </a:ext>
            </a:extLst>
          </p:cNvPr>
          <p:cNvSpPr>
            <a:spLocks noGrp="1" noChangeAspect="1"/>
          </p:cNvSpPr>
          <p:nvPr>
            <p:ph type="pic" sz="quarter" idx="21"/>
          </p:nvPr>
        </p:nvSpPr>
        <p:spPr>
          <a:xfrm>
            <a:off x="7401661" y="3937198"/>
            <a:ext cx="1086566" cy="1368845"/>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7" name="Picture Placeholder 4">
            <a:extLst>
              <a:ext uri="{FF2B5EF4-FFF2-40B4-BE49-F238E27FC236}">
                <a16:creationId xmlns:a16="http://schemas.microsoft.com/office/drawing/2014/main" id="{E010984D-96F8-CBF9-682A-390B002C1395}"/>
              </a:ext>
            </a:extLst>
          </p:cNvPr>
          <p:cNvSpPr>
            <a:spLocks noGrp="1" noChangeAspect="1"/>
          </p:cNvSpPr>
          <p:nvPr>
            <p:ph type="pic" sz="quarter" idx="22"/>
          </p:nvPr>
        </p:nvSpPr>
        <p:spPr>
          <a:xfrm>
            <a:off x="622168" y="3937198"/>
            <a:ext cx="1086566" cy="1368845"/>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8" name="Picture Placeholder 4">
            <a:extLst>
              <a:ext uri="{FF2B5EF4-FFF2-40B4-BE49-F238E27FC236}">
                <a16:creationId xmlns:a16="http://schemas.microsoft.com/office/drawing/2014/main" id="{914B48BE-B59A-CA14-CE7D-F0407193B6AF}"/>
              </a:ext>
            </a:extLst>
          </p:cNvPr>
          <p:cNvSpPr>
            <a:spLocks noGrp="1" noChangeAspect="1"/>
          </p:cNvSpPr>
          <p:nvPr>
            <p:ph type="pic" sz="quarter" idx="23"/>
          </p:nvPr>
        </p:nvSpPr>
        <p:spPr>
          <a:xfrm>
            <a:off x="2317039" y="3937198"/>
            <a:ext cx="1086566" cy="1368845"/>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9" name="Text Placeholder 11">
            <a:extLst>
              <a:ext uri="{FF2B5EF4-FFF2-40B4-BE49-F238E27FC236}">
                <a16:creationId xmlns:a16="http://schemas.microsoft.com/office/drawing/2014/main" id="{582AF012-97DD-4092-1DED-D649982971A4}"/>
              </a:ext>
            </a:extLst>
          </p:cNvPr>
          <p:cNvSpPr>
            <a:spLocks noGrp="1"/>
          </p:cNvSpPr>
          <p:nvPr>
            <p:ph type="body" sz="quarter" idx="24"/>
          </p:nvPr>
        </p:nvSpPr>
        <p:spPr>
          <a:xfrm>
            <a:off x="2317039" y="3132719"/>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0" name="Text Placeholder 11">
            <a:extLst>
              <a:ext uri="{FF2B5EF4-FFF2-40B4-BE49-F238E27FC236}">
                <a16:creationId xmlns:a16="http://schemas.microsoft.com/office/drawing/2014/main" id="{6B484A30-CBD3-70BD-5008-308C83B96F4B}"/>
              </a:ext>
            </a:extLst>
          </p:cNvPr>
          <p:cNvSpPr>
            <a:spLocks noGrp="1"/>
          </p:cNvSpPr>
          <p:nvPr>
            <p:ph type="body" sz="quarter" idx="25"/>
          </p:nvPr>
        </p:nvSpPr>
        <p:spPr>
          <a:xfrm>
            <a:off x="4011913" y="3132719"/>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1" name="Text Placeholder 11">
            <a:extLst>
              <a:ext uri="{FF2B5EF4-FFF2-40B4-BE49-F238E27FC236}">
                <a16:creationId xmlns:a16="http://schemas.microsoft.com/office/drawing/2014/main" id="{FF9E24B1-EEB0-8991-AFCD-8691243F145F}"/>
              </a:ext>
            </a:extLst>
          </p:cNvPr>
          <p:cNvSpPr>
            <a:spLocks noGrp="1"/>
          </p:cNvSpPr>
          <p:nvPr>
            <p:ph type="body" sz="quarter" idx="26"/>
          </p:nvPr>
        </p:nvSpPr>
        <p:spPr>
          <a:xfrm>
            <a:off x="5706787" y="3132719"/>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2" name="Text Placeholder 11">
            <a:extLst>
              <a:ext uri="{FF2B5EF4-FFF2-40B4-BE49-F238E27FC236}">
                <a16:creationId xmlns:a16="http://schemas.microsoft.com/office/drawing/2014/main" id="{F42D5C29-46F8-1944-CFF6-4F41D049047F}"/>
              </a:ext>
            </a:extLst>
          </p:cNvPr>
          <p:cNvSpPr>
            <a:spLocks noGrp="1"/>
          </p:cNvSpPr>
          <p:nvPr>
            <p:ph type="body" sz="quarter" idx="27"/>
          </p:nvPr>
        </p:nvSpPr>
        <p:spPr>
          <a:xfrm>
            <a:off x="7401661" y="3132719"/>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3" name="Text Placeholder 11">
            <a:extLst>
              <a:ext uri="{FF2B5EF4-FFF2-40B4-BE49-F238E27FC236}">
                <a16:creationId xmlns:a16="http://schemas.microsoft.com/office/drawing/2014/main" id="{B94B6064-ED62-C1A4-0CBB-0984C87D5C99}"/>
              </a:ext>
            </a:extLst>
          </p:cNvPr>
          <p:cNvSpPr>
            <a:spLocks noGrp="1"/>
          </p:cNvSpPr>
          <p:nvPr>
            <p:ph type="body" sz="quarter" idx="28"/>
          </p:nvPr>
        </p:nvSpPr>
        <p:spPr>
          <a:xfrm>
            <a:off x="622168" y="5531373"/>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4" name="Text Placeholder 11">
            <a:extLst>
              <a:ext uri="{FF2B5EF4-FFF2-40B4-BE49-F238E27FC236}">
                <a16:creationId xmlns:a16="http://schemas.microsoft.com/office/drawing/2014/main" id="{312C63F3-F726-EF8F-A3F9-76E669EC8B39}"/>
              </a:ext>
            </a:extLst>
          </p:cNvPr>
          <p:cNvSpPr>
            <a:spLocks noGrp="1"/>
          </p:cNvSpPr>
          <p:nvPr>
            <p:ph type="body" sz="quarter" idx="29"/>
          </p:nvPr>
        </p:nvSpPr>
        <p:spPr>
          <a:xfrm>
            <a:off x="2317039" y="5531373"/>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5" name="Text Placeholder 11">
            <a:extLst>
              <a:ext uri="{FF2B5EF4-FFF2-40B4-BE49-F238E27FC236}">
                <a16:creationId xmlns:a16="http://schemas.microsoft.com/office/drawing/2014/main" id="{5C7662CF-53D5-3EB1-1F0E-B48AF1E175FE}"/>
              </a:ext>
            </a:extLst>
          </p:cNvPr>
          <p:cNvSpPr>
            <a:spLocks noGrp="1"/>
          </p:cNvSpPr>
          <p:nvPr>
            <p:ph type="body" sz="quarter" idx="30"/>
          </p:nvPr>
        </p:nvSpPr>
        <p:spPr>
          <a:xfrm>
            <a:off x="4011913" y="5531373"/>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6" name="Text Placeholder 11">
            <a:extLst>
              <a:ext uri="{FF2B5EF4-FFF2-40B4-BE49-F238E27FC236}">
                <a16:creationId xmlns:a16="http://schemas.microsoft.com/office/drawing/2014/main" id="{4D953E5E-ECF2-8E9F-DED0-0DA95C84B5FC}"/>
              </a:ext>
            </a:extLst>
          </p:cNvPr>
          <p:cNvSpPr>
            <a:spLocks noGrp="1"/>
          </p:cNvSpPr>
          <p:nvPr>
            <p:ph type="body" sz="quarter" idx="31"/>
          </p:nvPr>
        </p:nvSpPr>
        <p:spPr>
          <a:xfrm>
            <a:off x="5706787" y="5531373"/>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7" name="Text Placeholder 11">
            <a:extLst>
              <a:ext uri="{FF2B5EF4-FFF2-40B4-BE49-F238E27FC236}">
                <a16:creationId xmlns:a16="http://schemas.microsoft.com/office/drawing/2014/main" id="{2CCC45B0-C246-8FD7-91D0-C5AEDF9A0368}"/>
              </a:ext>
            </a:extLst>
          </p:cNvPr>
          <p:cNvSpPr>
            <a:spLocks noGrp="1"/>
          </p:cNvSpPr>
          <p:nvPr>
            <p:ph type="body" sz="quarter" idx="32"/>
          </p:nvPr>
        </p:nvSpPr>
        <p:spPr>
          <a:xfrm>
            <a:off x="7401661" y="5531373"/>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p>
        </p:txBody>
      </p:sp>
      <p:pic>
        <p:nvPicPr>
          <p:cNvPr id="4" name="Picture 3" descr="A blue letter on a white background&#10;&#10;Description automatically generated">
            <a:extLst>
              <a:ext uri="{FF2B5EF4-FFF2-40B4-BE49-F238E27FC236}">
                <a16:creationId xmlns:a16="http://schemas.microsoft.com/office/drawing/2014/main" id="{7B7919A0-FB5D-CC24-6AE5-FF30B40896A4}"/>
              </a:ext>
            </a:extLst>
          </p:cNvPr>
          <p:cNvPicPr>
            <a:picLocks noChangeAspect="1"/>
          </p:cNvPicPr>
          <p:nvPr userDrawn="1"/>
        </p:nvPicPr>
        <p:blipFill>
          <a:blip r:embed="rId2"/>
          <a:stretch>
            <a:fillRect/>
          </a:stretch>
        </p:blipFill>
        <p:spPr>
          <a:xfrm>
            <a:off x="386603" y="6356350"/>
            <a:ext cx="1474695" cy="266264"/>
          </a:xfrm>
          <a:prstGeom prst="rect">
            <a:avLst/>
          </a:prstGeom>
        </p:spPr>
      </p:pic>
    </p:spTree>
    <p:extLst>
      <p:ext uri="{BB962C8B-B14F-4D97-AF65-F5344CB8AC3E}">
        <p14:creationId xmlns:p14="http://schemas.microsoft.com/office/powerpoint/2010/main" val="3090468163"/>
      </p:ext>
    </p:extLst>
  </p:cSld>
  <p:clrMapOvr>
    <a:masterClrMapping/>
  </p:clrMapOvr>
</p:sldLayout>
</file>

<file path=ppt/slideLayouts/slideLayout13.xml><?xml version="1.0" encoding="utf-8"?>
<p:sldLayout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Artwork-A">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8D833A63-0392-EF95-AD14-3E8A4FFD8290}"/>
              </a:ext>
            </a:extLst>
          </p:cNvPr>
          <p:cNvSpPr/>
          <p:nvPr userDrawn="1"/>
        </p:nvSpPr>
        <p:spPr>
          <a:xfrm flipH="1">
            <a:off x="7865387" y="5579390"/>
            <a:ext cx="1278612" cy="127861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A blue letter on a white background&#10;&#10;Description automatically generated">
            <a:extLst>
              <a:ext uri="{FF2B5EF4-FFF2-40B4-BE49-F238E27FC236}">
                <a16:creationId xmlns:a16="http://schemas.microsoft.com/office/drawing/2014/main" id="{6BE0A388-5FA1-5174-2FB7-FBBD92F999E7}"/>
              </a:ext>
            </a:extLst>
          </p:cNvPr>
          <p:cNvPicPr>
            <a:picLocks noChangeAspect="1"/>
          </p:cNvPicPr>
          <p:nvPr userDrawn="1"/>
        </p:nvPicPr>
        <p:blipFill>
          <a:blip r:embed="rId2"/>
          <a:stretch>
            <a:fillRect/>
          </a:stretch>
        </p:blipFill>
        <p:spPr>
          <a:xfrm>
            <a:off x="386603" y="6356350"/>
            <a:ext cx="1474695" cy="266264"/>
          </a:xfrm>
          <a:prstGeom prst="rect">
            <a:avLst/>
          </a:prstGeom>
        </p:spPr>
      </p:pic>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sp>
        <p:nvSpPr>
          <p:cNvPr id="13" name="TextBox 12">
            <a:extLst>
              <a:ext uri="{FF2B5EF4-FFF2-40B4-BE49-F238E27FC236}">
                <a16:creationId xmlns:a16="http://schemas.microsoft.com/office/drawing/2014/main" id="{4A8CC432-3241-EC99-EB2C-36BE883B636D}"/>
              </a:ext>
            </a:extLst>
          </p:cNvPr>
          <p:cNvSpPr txBox="1"/>
          <p:nvPr userDrawn="1"/>
        </p:nvSpPr>
        <p:spPr>
          <a:xfrm>
            <a:off x="1235692" y="1634776"/>
            <a:ext cx="2541653" cy="738664"/>
          </a:xfrm>
          <a:prstGeom prst="rect">
            <a:avLst/>
          </a:prstGeom>
          <a:noFill/>
        </p:spPr>
        <p:txBody>
          <a:bodyPr wrap="square" rtlCol="0">
            <a:spAutoFit/>
          </a:bodyPr>
          <a:lstStyle/>
          <a:p>
            <a:r>
              <a:rPr lang="en-US" sz="2100" dirty="0">
                <a:latin typeface="Segoe UI" panose="020B0502040204020203" pitchFamily="34" charset="0"/>
                <a:cs typeface="Segoe UI" panose="020B0502040204020203" pitchFamily="34" charset="0"/>
              </a:rPr>
              <a:t>Quotation, Accolade, or Callout</a:t>
            </a:r>
          </a:p>
        </p:txBody>
      </p:sp>
      <p:pic>
        <p:nvPicPr>
          <p:cNvPr id="15" name="Picture 14" descr="A black and blue text&#10;&#10;Description automatically generated">
            <a:extLst>
              <a:ext uri="{FF2B5EF4-FFF2-40B4-BE49-F238E27FC236}">
                <a16:creationId xmlns:a16="http://schemas.microsoft.com/office/drawing/2014/main" id="{857F9EB6-62E9-F64C-15EE-1D2108739A55}"/>
              </a:ext>
            </a:extLst>
          </p:cNvPr>
          <p:cNvPicPr>
            <a:picLocks noChangeAspect="1"/>
          </p:cNvPicPr>
          <p:nvPr userDrawn="1"/>
        </p:nvPicPr>
        <p:blipFill>
          <a:blip r:embed="rId3"/>
          <a:stretch>
            <a:fillRect/>
          </a:stretch>
        </p:blipFill>
        <p:spPr>
          <a:xfrm>
            <a:off x="393631" y="4467890"/>
            <a:ext cx="3383714" cy="977952"/>
          </a:xfrm>
          <a:prstGeom prst="rect">
            <a:avLst/>
          </a:prstGeom>
        </p:spPr>
      </p:pic>
      <p:pic>
        <p:nvPicPr>
          <p:cNvPr id="17" name="Picture 16" descr="A black text on a black background&#10;&#10;Description automatically generated">
            <a:extLst>
              <a:ext uri="{FF2B5EF4-FFF2-40B4-BE49-F238E27FC236}">
                <a16:creationId xmlns:a16="http://schemas.microsoft.com/office/drawing/2014/main" id="{E0C68DF0-CE94-389C-D759-1749922FE4FC}"/>
              </a:ext>
            </a:extLst>
          </p:cNvPr>
          <p:cNvPicPr>
            <a:picLocks noChangeAspect="1"/>
          </p:cNvPicPr>
          <p:nvPr userDrawn="1"/>
        </p:nvPicPr>
        <p:blipFill>
          <a:blip r:embed="rId4"/>
          <a:stretch>
            <a:fillRect/>
          </a:stretch>
        </p:blipFill>
        <p:spPr>
          <a:xfrm>
            <a:off x="386604" y="3123049"/>
            <a:ext cx="3390741" cy="938105"/>
          </a:xfrm>
          <a:prstGeom prst="rect">
            <a:avLst/>
          </a:prstGeom>
        </p:spPr>
      </p:pic>
      <p:pic>
        <p:nvPicPr>
          <p:cNvPr id="10" name="Graphic 9">
            <a:extLst>
              <a:ext uri="{FF2B5EF4-FFF2-40B4-BE49-F238E27FC236}">
                <a16:creationId xmlns:a16="http://schemas.microsoft.com/office/drawing/2014/main" id="{6787091C-5864-0906-231C-484EB4AAE2AC}"/>
              </a:ext>
            </a:extLst>
          </p:cNvPr>
          <p:cNvPicPr>
            <a:picLocks noChangeAspect="1"/>
          </p:cNvPicPr>
          <p:nvPr userDrawn="1"/>
        </p:nvPicPr>
        <p:blipFill>
          <a:blip r:embed="rId5">
            <a:extLst>
              <a:ext uri="{96DAC541-7B7A-43D3-8B79-37D633B846F1}">
                <asvg:svgBlip xmlns:asvg="http://schemas.microsoft.com/office/drawing/2016/SVG/main" r:embed="rId6"/>
              </a:ext>
            </a:extLst>
          </a:blip>
          <a:srcRect l="33069" t="33466" r="32011" b="33201"/>
          <a:stretch/>
        </p:blipFill>
        <p:spPr>
          <a:xfrm>
            <a:off x="515475" y="1654629"/>
            <a:ext cx="753040" cy="718811"/>
          </a:xfrm>
          <a:prstGeom prst="rect">
            <a:avLst/>
          </a:prstGeom>
        </p:spPr>
      </p:pic>
      <p:pic>
        <p:nvPicPr>
          <p:cNvPr id="11" name="Graphic 10">
            <a:extLst>
              <a:ext uri="{FF2B5EF4-FFF2-40B4-BE49-F238E27FC236}">
                <a16:creationId xmlns:a16="http://schemas.microsoft.com/office/drawing/2014/main" id="{E6F8ACC3-D2DD-5339-138A-AF88343A4F3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470184" y="1634776"/>
            <a:ext cx="4019820" cy="2010858"/>
          </a:xfrm>
          <a:prstGeom prst="rect">
            <a:avLst/>
          </a:prstGeom>
        </p:spPr>
      </p:pic>
      <p:pic>
        <p:nvPicPr>
          <p:cNvPr id="12" name="Graphic 11">
            <a:extLst>
              <a:ext uri="{FF2B5EF4-FFF2-40B4-BE49-F238E27FC236}">
                <a16:creationId xmlns:a16="http://schemas.microsoft.com/office/drawing/2014/main" id="{D86C0230-2D88-BB36-771A-F5EDD813F4A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470184" y="4048792"/>
            <a:ext cx="4019820" cy="2010858"/>
          </a:xfrm>
          <a:prstGeom prst="rect">
            <a:avLst/>
          </a:prstGeom>
        </p:spPr>
      </p:pic>
    </p:spTree>
    <p:extLst>
      <p:ext uri="{BB962C8B-B14F-4D97-AF65-F5344CB8AC3E}">
        <p14:creationId xmlns:p14="http://schemas.microsoft.com/office/powerpoint/2010/main" val="2658922707"/>
      </p:ext>
    </p:extLst>
  </p:cSld>
  <p:clrMapOvr>
    <a:masterClrMapping/>
  </p:clrMapOvr>
</p:sldLayout>
</file>

<file path=ppt/slideLayouts/slideLayout1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Artwork-B">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3982B632-A59D-1349-D597-834AFE406EF2}"/>
              </a:ext>
            </a:extLst>
          </p:cNvPr>
          <p:cNvSpPr/>
          <p:nvPr userDrawn="1"/>
        </p:nvSpPr>
        <p:spPr>
          <a:xfrm flipH="1">
            <a:off x="7865387" y="5579390"/>
            <a:ext cx="1278612" cy="127861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blue letter on a white background&#10;&#10;Description automatically generated">
            <a:extLst>
              <a:ext uri="{FF2B5EF4-FFF2-40B4-BE49-F238E27FC236}">
                <a16:creationId xmlns:a16="http://schemas.microsoft.com/office/drawing/2014/main" id="{051FB22D-08B7-C9AB-F61E-BD2A3BB5B911}"/>
              </a:ext>
            </a:extLst>
          </p:cNvPr>
          <p:cNvPicPr>
            <a:picLocks noChangeAspect="1"/>
          </p:cNvPicPr>
          <p:nvPr userDrawn="1"/>
        </p:nvPicPr>
        <p:blipFill>
          <a:blip r:embed="rId2"/>
          <a:stretch>
            <a:fillRect/>
          </a:stretch>
        </p:blipFill>
        <p:spPr>
          <a:xfrm>
            <a:off x="386603" y="6356350"/>
            <a:ext cx="1474695" cy="266264"/>
          </a:xfrm>
          <a:prstGeom prst="rect">
            <a:avLst/>
          </a:prstGeom>
        </p:spPr>
      </p:pic>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sp>
        <p:nvSpPr>
          <p:cNvPr id="22" name="Rectangle 21">
            <a:extLst>
              <a:ext uri="{FF2B5EF4-FFF2-40B4-BE49-F238E27FC236}">
                <a16:creationId xmlns:a16="http://schemas.microsoft.com/office/drawing/2014/main" id="{D0D44A22-BD46-1C05-71A3-052A1EB5AA62}"/>
              </a:ext>
            </a:extLst>
          </p:cNvPr>
          <p:cNvSpPr/>
          <p:nvPr userDrawn="1"/>
        </p:nvSpPr>
        <p:spPr>
          <a:xfrm>
            <a:off x="386604" y="1502139"/>
            <a:ext cx="3627612" cy="1582438"/>
          </a:xfrm>
          <a:prstGeom prst="rect">
            <a:avLst/>
          </a:prstGeom>
          <a:gradFill>
            <a:gsLst>
              <a:gs pos="0">
                <a:srgbClr val="062530"/>
              </a:gs>
              <a:gs pos="90000">
                <a:schemeClr val="accent1"/>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A45F2784-A101-2120-15C7-0CF73ED611C6}"/>
              </a:ext>
            </a:extLst>
          </p:cNvPr>
          <p:cNvSpPr/>
          <p:nvPr userDrawn="1"/>
        </p:nvSpPr>
        <p:spPr>
          <a:xfrm>
            <a:off x="386604" y="3491177"/>
            <a:ext cx="3627612" cy="1582438"/>
          </a:xfrm>
          <a:prstGeom prst="rect">
            <a:avLst/>
          </a:prstGeom>
          <a:gradFill flip="none" rotWithShape="1">
            <a:gsLst>
              <a:gs pos="34000">
                <a:schemeClr val="accent3">
                  <a:alpha val="93000"/>
                </a:schemeClr>
              </a:gs>
              <a:gs pos="100000">
                <a:srgbClr val="C1D52F"/>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7C6ED423-056B-1228-95EF-2E1F77A28D3B}"/>
              </a:ext>
            </a:extLst>
          </p:cNvPr>
          <p:cNvSpPr/>
          <p:nvPr userDrawn="1"/>
        </p:nvSpPr>
        <p:spPr>
          <a:xfrm>
            <a:off x="4333876" y="1502140"/>
            <a:ext cx="3627612" cy="1582438"/>
          </a:xfrm>
          <a:prstGeom prst="rect">
            <a:avLst/>
          </a:prstGeom>
          <a:gradFill flip="none" rotWithShape="1">
            <a:gsLst>
              <a:gs pos="34000">
                <a:schemeClr val="accent6"/>
              </a:gs>
              <a:gs pos="100000">
                <a:schemeClr val="accent5"/>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3379C6EB-6D87-FDBE-1D3C-EFE1244BAD89}"/>
              </a:ext>
            </a:extLst>
          </p:cNvPr>
          <p:cNvSpPr/>
          <p:nvPr userDrawn="1"/>
        </p:nvSpPr>
        <p:spPr>
          <a:xfrm>
            <a:off x="4337800" y="3501684"/>
            <a:ext cx="3623688" cy="1571932"/>
          </a:xfrm>
          <a:prstGeom prst="rect">
            <a:avLst/>
          </a:prstGeom>
          <a:gradFill flip="none" rotWithShape="1">
            <a:gsLst>
              <a:gs pos="34000">
                <a:schemeClr val="accent3"/>
              </a:gs>
              <a:gs pos="100000">
                <a:schemeClr val="tx2"/>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37499614"/>
      </p:ext>
    </p:extLst>
  </p:cSld>
  <p:clrMapOvr>
    <a:masterClrMapping/>
  </p:clrMapOvr>
</p:sldLayout>
</file>

<file path=ppt/slideLayouts/slideLayout15.xml><?xml version="1.0" encoding="utf-8"?>
<p:sldLayout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Artwork-C">
    <p:spTree>
      <p:nvGrpSpPr>
        <p:cNvPr id="1" name=""/>
        <p:cNvGrpSpPr/>
        <p:nvPr/>
      </p:nvGrpSpPr>
      <p:grpSpPr>
        <a:xfrm>
          <a:off x="0" y="0"/>
          <a:ext cx="0" cy="0"/>
          <a:chOff x="0" y="0"/>
          <a:chExt cx="0" cy="0"/>
        </a:xfrm>
      </p:grpSpPr>
      <p:sp>
        <p:nvSpPr>
          <p:cNvPr id="28" name="Right Triangle 27">
            <a:extLst>
              <a:ext uri="{FF2B5EF4-FFF2-40B4-BE49-F238E27FC236}">
                <a16:creationId xmlns:a16="http://schemas.microsoft.com/office/drawing/2014/main" id="{7D183239-C200-6F13-F09E-554EBA825381}"/>
              </a:ext>
            </a:extLst>
          </p:cNvPr>
          <p:cNvSpPr/>
          <p:nvPr userDrawn="1"/>
        </p:nvSpPr>
        <p:spPr>
          <a:xfrm flipH="1">
            <a:off x="7865387" y="5579390"/>
            <a:ext cx="1278612" cy="127861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9" name="Picture 28" descr="A blue letter on a white background&#10;&#10;Description automatically generated">
            <a:extLst>
              <a:ext uri="{FF2B5EF4-FFF2-40B4-BE49-F238E27FC236}">
                <a16:creationId xmlns:a16="http://schemas.microsoft.com/office/drawing/2014/main" id="{D2291EA4-3426-66AA-F449-644FDEF5564A}"/>
              </a:ext>
            </a:extLst>
          </p:cNvPr>
          <p:cNvPicPr>
            <a:picLocks noChangeAspect="1"/>
          </p:cNvPicPr>
          <p:nvPr userDrawn="1"/>
        </p:nvPicPr>
        <p:blipFill>
          <a:blip r:embed="rId2"/>
          <a:stretch>
            <a:fillRect/>
          </a:stretch>
        </p:blipFill>
        <p:spPr>
          <a:xfrm>
            <a:off x="386603" y="6356350"/>
            <a:ext cx="1474695" cy="266264"/>
          </a:xfrm>
          <a:prstGeom prst="rect">
            <a:avLst/>
          </a:prstGeom>
        </p:spPr>
      </p:pic>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sp>
        <p:nvSpPr>
          <p:cNvPr id="10" name="Right Triangle 9">
            <a:extLst>
              <a:ext uri="{FF2B5EF4-FFF2-40B4-BE49-F238E27FC236}">
                <a16:creationId xmlns:a16="http://schemas.microsoft.com/office/drawing/2014/main" id="{E5F02E5B-739D-61EE-3548-2581E9515E52}"/>
              </a:ext>
            </a:extLst>
          </p:cNvPr>
          <p:cNvSpPr/>
          <p:nvPr userDrawn="1"/>
        </p:nvSpPr>
        <p:spPr>
          <a:xfrm flipH="1">
            <a:off x="4080027" y="3876543"/>
            <a:ext cx="1223493" cy="122349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ight Triangle 14">
            <a:extLst>
              <a:ext uri="{FF2B5EF4-FFF2-40B4-BE49-F238E27FC236}">
                <a16:creationId xmlns:a16="http://schemas.microsoft.com/office/drawing/2014/main" id="{1B5DABB5-F639-4832-BF5C-5C22350A5B12}"/>
              </a:ext>
            </a:extLst>
          </p:cNvPr>
          <p:cNvSpPr/>
          <p:nvPr userDrawn="1"/>
        </p:nvSpPr>
        <p:spPr>
          <a:xfrm>
            <a:off x="5303520" y="3876543"/>
            <a:ext cx="1223493" cy="1223493"/>
          </a:xfrm>
          <a:prstGeom prst="rtTriangle">
            <a:avLst/>
          </a:prstGeom>
          <a:solidFill>
            <a:schemeClr val="accent1">
              <a:alpha val="8065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ight Triangle 15">
            <a:extLst>
              <a:ext uri="{FF2B5EF4-FFF2-40B4-BE49-F238E27FC236}">
                <a16:creationId xmlns:a16="http://schemas.microsoft.com/office/drawing/2014/main" id="{3143577A-7F87-2D72-7DE3-2B69C5063CD8}"/>
              </a:ext>
            </a:extLst>
          </p:cNvPr>
          <p:cNvSpPr/>
          <p:nvPr userDrawn="1"/>
        </p:nvSpPr>
        <p:spPr>
          <a:xfrm flipH="1" flipV="1">
            <a:off x="5303520" y="3876543"/>
            <a:ext cx="1223493" cy="1223493"/>
          </a:xfrm>
          <a:prstGeom prst="rtTriangle">
            <a:avLst/>
          </a:prstGeom>
          <a:solidFill>
            <a:schemeClr val="accent1">
              <a:alpha val="605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ight Triangle 16">
            <a:extLst>
              <a:ext uri="{FF2B5EF4-FFF2-40B4-BE49-F238E27FC236}">
                <a16:creationId xmlns:a16="http://schemas.microsoft.com/office/drawing/2014/main" id="{840E6AFB-0400-D7B0-56AE-235FF4AB4129}"/>
              </a:ext>
            </a:extLst>
          </p:cNvPr>
          <p:cNvSpPr/>
          <p:nvPr userDrawn="1"/>
        </p:nvSpPr>
        <p:spPr>
          <a:xfrm flipV="1">
            <a:off x="6527012" y="3876543"/>
            <a:ext cx="1223493" cy="1223493"/>
          </a:xfrm>
          <a:prstGeom prst="rtTriangle">
            <a:avLst/>
          </a:prstGeom>
          <a:solidFill>
            <a:schemeClr val="accent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a:extLst>
              <a:ext uri="{FF2B5EF4-FFF2-40B4-BE49-F238E27FC236}">
                <a16:creationId xmlns:a16="http://schemas.microsoft.com/office/drawing/2014/main" id="{36AD743B-D70C-1AB5-7139-E3D43BBC5D26}"/>
              </a:ext>
            </a:extLst>
          </p:cNvPr>
          <p:cNvSpPr/>
          <p:nvPr userDrawn="1"/>
        </p:nvSpPr>
        <p:spPr>
          <a:xfrm>
            <a:off x="6527012" y="2653050"/>
            <a:ext cx="1223493" cy="1223493"/>
          </a:xfrm>
          <a:prstGeom prst="rtTriangle">
            <a:avLst/>
          </a:prstGeom>
          <a:solidFill>
            <a:schemeClr val="accent1">
              <a:alpha val="9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a:extLst>
              <a:ext uri="{FF2B5EF4-FFF2-40B4-BE49-F238E27FC236}">
                <a16:creationId xmlns:a16="http://schemas.microsoft.com/office/drawing/2014/main" id="{B7FD2E9B-A89F-58D1-AF9B-D716E28B1E86}"/>
              </a:ext>
            </a:extLst>
          </p:cNvPr>
          <p:cNvSpPr/>
          <p:nvPr userDrawn="1"/>
        </p:nvSpPr>
        <p:spPr>
          <a:xfrm flipH="1">
            <a:off x="5307812" y="2653050"/>
            <a:ext cx="1223493" cy="1223493"/>
          </a:xfrm>
          <a:prstGeom prst="rtTriangle">
            <a:avLst/>
          </a:prstGeom>
          <a:solidFill>
            <a:schemeClr val="accent1">
              <a:alpha val="8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ight Triangle 20">
            <a:extLst>
              <a:ext uri="{FF2B5EF4-FFF2-40B4-BE49-F238E27FC236}">
                <a16:creationId xmlns:a16="http://schemas.microsoft.com/office/drawing/2014/main" id="{C2CAAA20-871E-2F6B-9649-C94B78F9BC26}"/>
              </a:ext>
            </a:extLst>
          </p:cNvPr>
          <p:cNvSpPr/>
          <p:nvPr userDrawn="1"/>
        </p:nvSpPr>
        <p:spPr>
          <a:xfrm rot="16200000" flipH="1">
            <a:off x="6527012" y="2653049"/>
            <a:ext cx="1223493" cy="1223493"/>
          </a:xfrm>
          <a:prstGeom prst="rtTriangle">
            <a:avLst/>
          </a:prstGeom>
          <a:solidFill>
            <a:schemeClr val="accent1">
              <a:alpha val="8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ight Triangle 21">
            <a:extLst>
              <a:ext uri="{FF2B5EF4-FFF2-40B4-BE49-F238E27FC236}">
                <a16:creationId xmlns:a16="http://schemas.microsoft.com/office/drawing/2014/main" id="{9B641422-CA5A-7A8B-CA69-C6D5A38FDD0B}"/>
              </a:ext>
            </a:extLst>
          </p:cNvPr>
          <p:cNvSpPr/>
          <p:nvPr userDrawn="1"/>
        </p:nvSpPr>
        <p:spPr>
          <a:xfrm flipH="1">
            <a:off x="6527011" y="1429557"/>
            <a:ext cx="1223493" cy="1223493"/>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Graphic 22">
            <a:extLst>
              <a:ext uri="{FF2B5EF4-FFF2-40B4-BE49-F238E27FC236}">
                <a16:creationId xmlns:a16="http://schemas.microsoft.com/office/drawing/2014/main" id="{A936395C-8185-9799-9143-54A4DE77B25B}"/>
              </a:ext>
            </a:extLst>
          </p:cNvPr>
          <p:cNvPicPr>
            <a:picLocks noChangeAspect="1"/>
          </p:cNvPicPr>
          <p:nvPr userDrawn="1"/>
        </p:nvPicPr>
        <p:blipFill>
          <a:blip r:embed="rId3">
            <a:extLst>
              <a:ext uri="{96DAC541-7B7A-43D3-8B79-37D633B846F1}">
                <asvg:svgBlip xmlns:asvg="http://schemas.microsoft.com/office/drawing/2016/SVG/main" r:embed="rId4"/>
              </a:ext>
            </a:extLst>
          </a:blip>
          <a:srcRect l="34574" r="35385"/>
          <a:stretch/>
        </p:blipFill>
        <p:spPr>
          <a:xfrm flipH="1">
            <a:off x="515472" y="1429557"/>
            <a:ext cx="3116491" cy="3670479"/>
          </a:xfrm>
          <a:prstGeom prst="rect">
            <a:avLst/>
          </a:prstGeom>
        </p:spPr>
      </p:pic>
      <p:sp>
        <p:nvSpPr>
          <p:cNvPr id="24" name="Half Frame 23">
            <a:extLst>
              <a:ext uri="{FF2B5EF4-FFF2-40B4-BE49-F238E27FC236}">
                <a16:creationId xmlns:a16="http://schemas.microsoft.com/office/drawing/2014/main" id="{75514403-B379-3706-43B1-67332B6B5D9C}"/>
              </a:ext>
            </a:extLst>
          </p:cNvPr>
          <p:cNvSpPr/>
          <p:nvPr userDrawn="1"/>
        </p:nvSpPr>
        <p:spPr>
          <a:xfrm>
            <a:off x="4048145" y="1518384"/>
            <a:ext cx="1651147" cy="1651147"/>
          </a:xfrm>
          <a:prstGeom prst="halfFram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5" name="Diagonal Stripe 24">
            <a:extLst>
              <a:ext uri="{FF2B5EF4-FFF2-40B4-BE49-F238E27FC236}">
                <a16:creationId xmlns:a16="http://schemas.microsoft.com/office/drawing/2014/main" id="{7A378280-704D-1BDC-3A1B-6696C5BEB3A9}"/>
              </a:ext>
            </a:extLst>
          </p:cNvPr>
          <p:cNvSpPr/>
          <p:nvPr userDrawn="1"/>
        </p:nvSpPr>
        <p:spPr>
          <a:xfrm>
            <a:off x="6856952" y="4079346"/>
            <a:ext cx="2074203" cy="2074203"/>
          </a:xfrm>
          <a:prstGeom prst="diagStrip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2571873244"/>
      </p:ext>
    </p:extLst>
  </p:cSld>
  <p:clrMapOvr>
    <a:masterClrMapping/>
  </p:clrMapOvr>
</p:sldLayout>
</file>

<file path=ppt/slideLayouts/slideLayout1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Artwork-C">
    <p:spTree>
      <p:nvGrpSpPr>
        <p:cNvPr id="1" name=""/>
        <p:cNvGrpSpPr/>
        <p:nvPr/>
      </p:nvGrpSpPr>
      <p:grpSpPr>
        <a:xfrm>
          <a:off x="0" y="0"/>
          <a:ext cx="0" cy="0"/>
          <a:chOff x="0" y="0"/>
          <a:chExt cx="0" cy="0"/>
        </a:xfrm>
      </p:grpSpPr>
      <p:sp>
        <p:nvSpPr>
          <p:cNvPr id="28" name="Right Triangle 27">
            <a:extLst>
              <a:ext uri="{FF2B5EF4-FFF2-40B4-BE49-F238E27FC236}">
                <a16:creationId xmlns:a16="http://schemas.microsoft.com/office/drawing/2014/main" id="{7D183239-C200-6F13-F09E-554EBA825381}"/>
              </a:ext>
            </a:extLst>
          </p:cNvPr>
          <p:cNvSpPr/>
          <p:nvPr userDrawn="1"/>
        </p:nvSpPr>
        <p:spPr>
          <a:xfrm flipH="1">
            <a:off x="7865387" y="5579390"/>
            <a:ext cx="1278612" cy="127861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9" name="Picture 28" descr="A blue letter on a white background&#10;&#10;Description automatically generated">
            <a:extLst>
              <a:ext uri="{FF2B5EF4-FFF2-40B4-BE49-F238E27FC236}">
                <a16:creationId xmlns:a16="http://schemas.microsoft.com/office/drawing/2014/main" id="{D2291EA4-3426-66AA-F449-644FDEF5564A}"/>
              </a:ext>
            </a:extLst>
          </p:cNvPr>
          <p:cNvPicPr>
            <a:picLocks noChangeAspect="1"/>
          </p:cNvPicPr>
          <p:nvPr userDrawn="1"/>
        </p:nvPicPr>
        <p:blipFill>
          <a:blip r:embed="rId2"/>
          <a:stretch>
            <a:fillRect/>
          </a:stretch>
        </p:blipFill>
        <p:spPr>
          <a:xfrm>
            <a:off x="386603" y="6356350"/>
            <a:ext cx="1474695" cy="266264"/>
          </a:xfrm>
          <a:prstGeom prst="rect">
            <a:avLst/>
          </a:prstGeom>
        </p:spPr>
      </p:pic>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sp>
        <p:nvSpPr>
          <p:cNvPr id="3" name="TextBox 2">
            <a:extLst>
              <a:ext uri="{FF2B5EF4-FFF2-40B4-BE49-F238E27FC236}">
                <a16:creationId xmlns:a16="http://schemas.microsoft.com/office/drawing/2014/main" id="{F9EFEC15-75B5-F43D-FAFD-43FE0980DF39}"/>
              </a:ext>
            </a:extLst>
          </p:cNvPr>
          <p:cNvSpPr txBox="1"/>
          <p:nvPr userDrawn="1"/>
        </p:nvSpPr>
        <p:spPr>
          <a:xfrm>
            <a:off x="381000" y="1356621"/>
            <a:ext cx="4406591" cy="369332"/>
          </a:xfrm>
          <a:prstGeom prst="rect">
            <a:avLst/>
          </a:prstGeom>
          <a:noFill/>
        </p:spPr>
        <p:txBody>
          <a:bodyPr wrap="none" rtlCol="0">
            <a:spAutoFit/>
          </a:bodyPr>
          <a:lstStyle/>
          <a:p>
            <a:r>
              <a:rPr lang="en-US" dirty="0"/>
              <a:t>Recommended Three-Color Combinations</a:t>
            </a:r>
          </a:p>
        </p:txBody>
      </p:sp>
      <p:sp>
        <p:nvSpPr>
          <p:cNvPr id="4" name="Rectangle 3">
            <a:extLst>
              <a:ext uri="{FF2B5EF4-FFF2-40B4-BE49-F238E27FC236}">
                <a16:creationId xmlns:a16="http://schemas.microsoft.com/office/drawing/2014/main" id="{1676DB3E-E738-31EC-D643-297DDBAF4BCD}"/>
              </a:ext>
            </a:extLst>
          </p:cNvPr>
          <p:cNvSpPr/>
          <p:nvPr userDrawn="1"/>
        </p:nvSpPr>
        <p:spPr>
          <a:xfrm>
            <a:off x="515472" y="1735235"/>
            <a:ext cx="818514" cy="8229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60D781-6241-55CB-1B89-43EED1847570}"/>
              </a:ext>
            </a:extLst>
          </p:cNvPr>
          <p:cNvSpPr/>
          <p:nvPr userDrawn="1"/>
        </p:nvSpPr>
        <p:spPr>
          <a:xfrm>
            <a:off x="1341381" y="1735235"/>
            <a:ext cx="818514" cy="8229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CFC661-5ED1-F376-D5B2-918EFC0D84C9}"/>
              </a:ext>
            </a:extLst>
          </p:cNvPr>
          <p:cNvSpPr/>
          <p:nvPr userDrawn="1"/>
        </p:nvSpPr>
        <p:spPr>
          <a:xfrm>
            <a:off x="2167290" y="1735235"/>
            <a:ext cx="818514" cy="8229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B036DF-3D38-4FE5-0F61-5EA857EFF451}"/>
              </a:ext>
            </a:extLst>
          </p:cNvPr>
          <p:cNvSpPr/>
          <p:nvPr userDrawn="1"/>
        </p:nvSpPr>
        <p:spPr>
          <a:xfrm>
            <a:off x="3715872" y="1735235"/>
            <a:ext cx="818514" cy="8229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7DB2E1-4CE8-6F94-7AB3-E994BEE0657E}"/>
              </a:ext>
            </a:extLst>
          </p:cNvPr>
          <p:cNvSpPr/>
          <p:nvPr userDrawn="1"/>
        </p:nvSpPr>
        <p:spPr>
          <a:xfrm>
            <a:off x="4541781" y="1735235"/>
            <a:ext cx="818514" cy="82296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991C49-C89A-4417-42EC-320FC1C7FE2A}"/>
              </a:ext>
            </a:extLst>
          </p:cNvPr>
          <p:cNvSpPr/>
          <p:nvPr userDrawn="1"/>
        </p:nvSpPr>
        <p:spPr>
          <a:xfrm>
            <a:off x="5367690" y="1735235"/>
            <a:ext cx="818514" cy="82296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A20A68D-E0FD-2329-8E17-91D0215434C7}"/>
              </a:ext>
            </a:extLst>
          </p:cNvPr>
          <p:cNvSpPr txBox="1"/>
          <p:nvPr userDrawn="1"/>
        </p:nvSpPr>
        <p:spPr>
          <a:xfrm>
            <a:off x="381000" y="3348274"/>
            <a:ext cx="4245458" cy="369332"/>
          </a:xfrm>
          <a:prstGeom prst="rect">
            <a:avLst/>
          </a:prstGeom>
          <a:noFill/>
        </p:spPr>
        <p:txBody>
          <a:bodyPr wrap="none" rtlCol="0">
            <a:spAutoFit/>
          </a:bodyPr>
          <a:lstStyle/>
          <a:p>
            <a:r>
              <a:rPr lang="en-US" dirty="0"/>
              <a:t>Recommended Two-Color Combinations</a:t>
            </a:r>
          </a:p>
        </p:txBody>
      </p:sp>
      <p:sp>
        <p:nvSpPr>
          <p:cNvPr id="13" name="Rectangle 12">
            <a:extLst>
              <a:ext uri="{FF2B5EF4-FFF2-40B4-BE49-F238E27FC236}">
                <a16:creationId xmlns:a16="http://schemas.microsoft.com/office/drawing/2014/main" id="{74C1A926-9AC3-2243-FA2E-7AB1A7184003}"/>
              </a:ext>
            </a:extLst>
          </p:cNvPr>
          <p:cNvSpPr/>
          <p:nvPr userDrawn="1"/>
        </p:nvSpPr>
        <p:spPr>
          <a:xfrm>
            <a:off x="515472" y="3717606"/>
            <a:ext cx="818514" cy="8185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908DDC-2572-76AD-9A4F-F3ED95DDD475}"/>
              </a:ext>
            </a:extLst>
          </p:cNvPr>
          <p:cNvSpPr/>
          <p:nvPr userDrawn="1"/>
        </p:nvSpPr>
        <p:spPr>
          <a:xfrm>
            <a:off x="1339720" y="3717606"/>
            <a:ext cx="818514" cy="81851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F85186F-EFE9-AE8F-6821-0D63CD221231}"/>
              </a:ext>
            </a:extLst>
          </p:cNvPr>
          <p:cNvSpPr/>
          <p:nvPr userDrawn="1"/>
        </p:nvSpPr>
        <p:spPr>
          <a:xfrm>
            <a:off x="2641094" y="3717606"/>
            <a:ext cx="818514" cy="81851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C5D6A2F-7F14-D7EB-3869-26203F992518}"/>
              </a:ext>
            </a:extLst>
          </p:cNvPr>
          <p:cNvSpPr/>
          <p:nvPr userDrawn="1"/>
        </p:nvSpPr>
        <p:spPr>
          <a:xfrm>
            <a:off x="3465342" y="3717606"/>
            <a:ext cx="818514" cy="8185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64F359-1F31-8857-405B-CA7DC6108CC2}"/>
              </a:ext>
            </a:extLst>
          </p:cNvPr>
          <p:cNvSpPr/>
          <p:nvPr userDrawn="1"/>
        </p:nvSpPr>
        <p:spPr>
          <a:xfrm>
            <a:off x="4765501" y="3717606"/>
            <a:ext cx="818514" cy="8185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7E9DB20-9476-6EA9-AECD-064398E5C25B}"/>
              </a:ext>
            </a:extLst>
          </p:cNvPr>
          <p:cNvSpPr/>
          <p:nvPr userDrawn="1"/>
        </p:nvSpPr>
        <p:spPr>
          <a:xfrm>
            <a:off x="5589749" y="3717606"/>
            <a:ext cx="818514" cy="8185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366ED26-8F55-B012-3E23-DDBB5CD5FD06}"/>
              </a:ext>
            </a:extLst>
          </p:cNvPr>
          <p:cNvSpPr/>
          <p:nvPr userDrawn="1"/>
        </p:nvSpPr>
        <p:spPr>
          <a:xfrm>
            <a:off x="515472" y="4929742"/>
            <a:ext cx="818514" cy="8185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6F841D-E53A-C731-B2C8-EDA1E5E95C46}"/>
              </a:ext>
            </a:extLst>
          </p:cNvPr>
          <p:cNvSpPr/>
          <p:nvPr userDrawn="1"/>
        </p:nvSpPr>
        <p:spPr>
          <a:xfrm>
            <a:off x="1339720" y="4929742"/>
            <a:ext cx="818514" cy="8185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F62A46C-F80C-ECD4-A965-74A207EE45B0}"/>
              </a:ext>
            </a:extLst>
          </p:cNvPr>
          <p:cNvSpPr/>
          <p:nvPr userDrawn="1"/>
        </p:nvSpPr>
        <p:spPr>
          <a:xfrm>
            <a:off x="2639240" y="4929742"/>
            <a:ext cx="818514" cy="8185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23F2AE9-538E-9C42-3A99-7576474FFFF9}"/>
              </a:ext>
            </a:extLst>
          </p:cNvPr>
          <p:cNvSpPr/>
          <p:nvPr userDrawn="1"/>
        </p:nvSpPr>
        <p:spPr>
          <a:xfrm>
            <a:off x="3463488" y="4929742"/>
            <a:ext cx="818514" cy="81851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D3FA20-1C78-EFCA-E67B-63E46D7A1546}"/>
              </a:ext>
            </a:extLst>
          </p:cNvPr>
          <p:cNvSpPr/>
          <p:nvPr userDrawn="1"/>
        </p:nvSpPr>
        <p:spPr>
          <a:xfrm>
            <a:off x="4763008" y="4929742"/>
            <a:ext cx="818514" cy="8185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E891840-05C7-AEB1-A14F-93E8FDBA70B2}"/>
              </a:ext>
            </a:extLst>
          </p:cNvPr>
          <p:cNvSpPr/>
          <p:nvPr userDrawn="1"/>
        </p:nvSpPr>
        <p:spPr>
          <a:xfrm>
            <a:off x="5587256" y="4929742"/>
            <a:ext cx="818514" cy="8185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654744"/>
      </p:ext>
    </p:extLst>
  </p:cSld>
  <p:clrMapOvr>
    <a:masterClrMapping/>
  </p:clrMapOvr>
</p:sldLayout>
</file>

<file path=ppt/slideLayouts/slideLayout17.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141426"/>
      </p:ext>
    </p:extLst>
  </p:cSld>
  <p:clrMapOvr>
    <a:masterClrMapping/>
  </p:clrMapOvr>
</p:sldLayout>
</file>

<file path=ppt/slideLayouts/slideLayout18.xml><?xml version="1.0" encoding="utf-8"?>
<p:sldLayout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reserve="1" userDrawn="1">
  <p:cSld name="End Slide">
    <p:bg>
      <p:bgPr>
        <a:gradFill flip="none" rotWithShape="1">
          <a:gsLst>
            <a:gs pos="7000">
              <a:schemeClr val="accent1"/>
            </a:gs>
            <a:gs pos="100000">
              <a:srgbClr val="06253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1438E5-72E3-3A32-2503-EC4D02D485EC}"/>
              </a:ext>
            </a:extLst>
          </p:cNvPr>
          <p:cNvSpPr>
            <a:spLocks noGrp="1"/>
          </p:cNvSpPr>
          <p:nvPr>
            <p:ph type="body" idx="1" hasCustomPrompt="1"/>
          </p:nvPr>
        </p:nvSpPr>
        <p:spPr>
          <a:xfrm>
            <a:off x="623887" y="5842298"/>
            <a:ext cx="7886700" cy="494708"/>
          </a:xfrm>
        </p:spPr>
        <p:txBody>
          <a:bodyPr>
            <a:noAutofit/>
          </a:bodyPr>
          <a:lstStyle>
            <a:lvl1pPr marL="0" indent="0">
              <a:lnSpc>
                <a:spcPts val="800"/>
              </a:lnSpc>
              <a:buNone/>
              <a:defRPr sz="800">
                <a:solidFill>
                  <a:schemeClr val="bg1"/>
                </a:solidFill>
              </a:defRPr>
            </a:lvl1pPr>
            <a:lvl2pPr marL="342892" indent="0">
              <a:buNone/>
              <a:defRPr sz="1500">
                <a:solidFill>
                  <a:schemeClr val="tx1">
                    <a:tint val="82000"/>
                  </a:schemeClr>
                </a:solidFill>
              </a:defRPr>
            </a:lvl2pPr>
            <a:lvl3pPr marL="685783" indent="0">
              <a:buNone/>
              <a:defRPr sz="1350">
                <a:solidFill>
                  <a:schemeClr val="tx1">
                    <a:tint val="82000"/>
                  </a:schemeClr>
                </a:solidFill>
              </a:defRPr>
            </a:lvl3pPr>
            <a:lvl4pPr marL="1028675" indent="0">
              <a:buNone/>
              <a:defRPr sz="1200">
                <a:solidFill>
                  <a:schemeClr val="tx1">
                    <a:tint val="82000"/>
                  </a:schemeClr>
                </a:solidFill>
              </a:defRPr>
            </a:lvl4pPr>
            <a:lvl5pPr marL="1371566" indent="0">
              <a:buNone/>
              <a:defRPr sz="1200">
                <a:solidFill>
                  <a:schemeClr val="tx1">
                    <a:tint val="82000"/>
                  </a:schemeClr>
                </a:solidFill>
              </a:defRPr>
            </a:lvl5pPr>
            <a:lvl6pPr marL="1714457" indent="0">
              <a:buNone/>
              <a:defRPr sz="1200">
                <a:solidFill>
                  <a:schemeClr val="tx1">
                    <a:tint val="82000"/>
                  </a:schemeClr>
                </a:solidFill>
              </a:defRPr>
            </a:lvl6pPr>
            <a:lvl7pPr marL="2057348" indent="0">
              <a:buNone/>
              <a:defRPr sz="1200">
                <a:solidFill>
                  <a:schemeClr val="tx1">
                    <a:tint val="82000"/>
                  </a:schemeClr>
                </a:solidFill>
              </a:defRPr>
            </a:lvl7pPr>
            <a:lvl8pPr marL="2400240" indent="0">
              <a:buNone/>
              <a:defRPr sz="1200">
                <a:solidFill>
                  <a:schemeClr val="tx1">
                    <a:tint val="82000"/>
                  </a:schemeClr>
                </a:solidFill>
              </a:defRPr>
            </a:lvl8pPr>
            <a:lvl9pPr marL="2743132" indent="0">
              <a:buNone/>
              <a:defRPr sz="1200">
                <a:solidFill>
                  <a:schemeClr val="tx1">
                    <a:tint val="82000"/>
                  </a:schemeClr>
                </a:solidFill>
              </a:defRPr>
            </a:lvl9pPr>
          </a:lstStyle>
          <a:p>
            <a:pPr lvl="0"/>
          </a:p>
        </p:txBody>
      </p:sp>
      <p:cxnSp>
        <p:nvCxnSpPr>
          <p:cNvPr id="8" name="Straight Connector 7">
            <a:extLst>
              <a:ext uri="{FF2B5EF4-FFF2-40B4-BE49-F238E27FC236}">
                <a16:creationId xmlns:a16="http://schemas.microsoft.com/office/drawing/2014/main" id="{449EBAEE-57FA-2E60-2CD4-4142D28C6E6A}"/>
              </a:ext>
            </a:extLst>
          </p:cNvPr>
          <p:cNvCxnSpPr/>
          <p:nvPr userDrawn="1"/>
        </p:nvCxnSpPr>
        <p:spPr>
          <a:xfrm>
            <a:off x="729344" y="5413672"/>
            <a:ext cx="7434943"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descr="A white text on a black background&#10;&#10;AI-generated content may be incorrect.">
            <a:extLst>
              <a:ext uri="{FF2B5EF4-FFF2-40B4-BE49-F238E27FC236}">
                <a16:creationId xmlns:a16="http://schemas.microsoft.com/office/drawing/2014/main" id="{BF95CB9D-D748-6603-A1F0-4844ACE1025A}"/>
              </a:ext>
            </a:extLst>
          </p:cNvPr>
          <p:cNvPicPr>
            <a:picLocks noChangeAspect="1"/>
          </p:cNvPicPr>
          <p:nvPr userDrawn="1"/>
        </p:nvPicPr>
        <p:blipFill>
          <a:blip r:embed="rId2"/>
          <a:stretch>
            <a:fillRect/>
          </a:stretch>
        </p:blipFill>
        <p:spPr>
          <a:xfrm>
            <a:off x="3527581" y="768348"/>
            <a:ext cx="2088839" cy="377151"/>
          </a:xfrm>
          <a:prstGeom prst="rect">
            <a:avLst/>
          </a:prstGeom>
        </p:spPr>
      </p:pic>
      <p:grpSp>
        <p:nvGrpSpPr>
          <p:cNvPr id="5" name="Group 4">
            <a:extLst>
              <a:ext uri="{FF2B5EF4-FFF2-40B4-BE49-F238E27FC236}">
                <a16:creationId xmlns:a16="http://schemas.microsoft.com/office/drawing/2014/main" id="{935ED32D-A8A0-F920-6B8A-792B7B60F89C}"/>
              </a:ext>
            </a:extLst>
          </p:cNvPr>
          <p:cNvGrpSpPr/>
          <p:nvPr userDrawn="1"/>
        </p:nvGrpSpPr>
        <p:grpSpPr>
          <a:xfrm>
            <a:off x="442566" y="2365197"/>
            <a:ext cx="2561452" cy="2529649"/>
            <a:chOff x="1803488" y="2181123"/>
            <a:chExt cx="2561452" cy="2410918"/>
          </a:xfrm>
        </p:grpSpPr>
        <p:sp>
          <p:nvSpPr>
            <p:cNvPr id="6" name="TextBox 5">
              <a:extLst>
                <a:ext uri="{FF2B5EF4-FFF2-40B4-BE49-F238E27FC236}">
                  <a16:creationId xmlns:a16="http://schemas.microsoft.com/office/drawing/2014/main" id="{C02B1E63-C365-1B35-5906-6C9727AC7A84}"/>
                </a:ext>
              </a:extLst>
            </p:cNvPr>
            <p:cNvSpPr txBox="1">
              <a:spLocks noChangeArrowheads="1"/>
            </p:cNvSpPr>
            <p:nvPr/>
          </p:nvSpPr>
          <p:spPr bwMode="black">
            <a:xfrm>
              <a:off x="1803488" y="3176466"/>
              <a:ext cx="2561452" cy="141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defPPr>
                <a:defRPr lang="en-US"/>
              </a:defPPr>
              <a:lvl1pPr algn="ctr" eaLnBrk="1" hangingPunct="1">
                <a:spcAft>
                  <a:spcPts val="600"/>
                </a:spcAft>
                <a:buClrTx/>
                <a:buFontTx/>
                <a:buNone/>
                <a:defRPr sz="1600" b="1">
                  <a:solidFill>
                    <a:schemeClr val="bg1"/>
                  </a:solidFill>
                  <a:latin typeface="+mj-lt"/>
                </a:defRPr>
              </a:lvl1pPr>
              <a:lvl2pPr marL="12700" lvl="1" indent="0" algn="ctr" eaLnBrk="1" hangingPunct="1">
                <a:lnSpc>
                  <a:spcPts val="1763"/>
                </a:lnSpc>
                <a:buClrTx/>
                <a:buNone/>
                <a:defRPr sz="1400">
                  <a:solidFill>
                    <a:schemeClr val="bg1"/>
                  </a:solidFill>
                  <a:latin typeface="+mj-lt"/>
                </a:defRPr>
              </a:lvl2pPr>
              <a:lvl3pPr marL="1143000" indent="-228600">
                <a:spcBef>
                  <a:spcPct val="20000"/>
                </a:spcBef>
                <a:buClr>
                  <a:schemeClr val="accent1"/>
                </a:buClr>
                <a:buChar char="•"/>
                <a:defRPr sz="2400">
                  <a:latin typeface="Calibri" panose="020F0502020204030204" pitchFamily="34" charset="0"/>
                </a:defRPr>
              </a:lvl3pPr>
              <a:lvl4pPr marL="1600200" indent="-228600">
                <a:spcBef>
                  <a:spcPct val="20000"/>
                </a:spcBef>
                <a:buClr>
                  <a:schemeClr val="accent1"/>
                </a:buClr>
                <a:buChar char="–"/>
                <a:defRPr sz="2000">
                  <a:latin typeface="Calibri" panose="020F0502020204030204" pitchFamily="34" charset="0"/>
                </a:defRPr>
              </a:lvl4pPr>
              <a:lvl5pPr marL="2057400" indent="-228600">
                <a:spcBef>
                  <a:spcPct val="20000"/>
                </a:spcBef>
                <a:buClr>
                  <a:schemeClr val="accent1"/>
                </a:buClr>
                <a:buChar char="»"/>
                <a:defRPr sz="2000">
                  <a:latin typeface="Calibri" panose="020F0502020204030204" pitchFamily="34" charset="0"/>
                </a:defRPr>
              </a:lvl5pPr>
              <a:lvl6pPr marL="2514600" indent="-228600" eaLnBrk="0" fontAlgn="base" hangingPunct="0">
                <a:spcBef>
                  <a:spcPct val="20000"/>
                </a:spcBef>
                <a:spcAft>
                  <a:spcPct val="0"/>
                </a:spcAft>
                <a:buClr>
                  <a:schemeClr val="accent1"/>
                </a:buClr>
                <a:buChar char="»"/>
                <a:defRPr sz="2000">
                  <a:latin typeface="Calibri" panose="020F0502020204030204" pitchFamily="34" charset="0"/>
                </a:defRPr>
              </a:lvl6pPr>
              <a:lvl7pPr marL="2971800" indent="-228600" eaLnBrk="0" fontAlgn="base" hangingPunct="0">
                <a:spcBef>
                  <a:spcPct val="20000"/>
                </a:spcBef>
                <a:spcAft>
                  <a:spcPct val="0"/>
                </a:spcAft>
                <a:buClr>
                  <a:schemeClr val="accent1"/>
                </a:buClr>
                <a:buChar char="»"/>
                <a:defRPr sz="2000">
                  <a:latin typeface="Calibri" panose="020F0502020204030204" pitchFamily="34" charset="0"/>
                </a:defRPr>
              </a:lvl7pPr>
              <a:lvl8pPr marL="3429000" indent="-228600" eaLnBrk="0" fontAlgn="base" hangingPunct="0">
                <a:spcBef>
                  <a:spcPct val="20000"/>
                </a:spcBef>
                <a:spcAft>
                  <a:spcPct val="0"/>
                </a:spcAft>
                <a:buClr>
                  <a:schemeClr val="accent1"/>
                </a:buClr>
                <a:buChar char="»"/>
                <a:defRPr sz="2000">
                  <a:latin typeface="Calibri" panose="020F0502020204030204" pitchFamily="34" charset="0"/>
                </a:defRPr>
              </a:lvl8pPr>
              <a:lvl9pPr marL="3886200" indent="-228600" eaLnBrk="0" fontAlgn="base" hangingPunct="0">
                <a:spcBef>
                  <a:spcPct val="20000"/>
                </a:spcBef>
                <a:spcAft>
                  <a:spcPct val="0"/>
                </a:spcAft>
                <a:buClr>
                  <a:schemeClr val="accent1"/>
                </a:buClr>
                <a:buChar char="»"/>
                <a:defRPr sz="2000">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600" b="1" i="0" u="none" strike="noStrike" kern="1200" cap="none" spc="30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CONTACT</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Attorney Name</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+1 555 867 5309</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flastname@Hunton.com</a:t>
              </a:r>
            </a:p>
          </p:txBody>
        </p:sp>
        <p:grpSp>
          <p:nvGrpSpPr>
            <p:cNvPr id="7" name="Group 6">
              <a:extLst>
                <a:ext uri="{FF2B5EF4-FFF2-40B4-BE49-F238E27FC236}">
                  <a16:creationId xmlns:a16="http://schemas.microsoft.com/office/drawing/2014/main" id="{D0CDE217-42C2-A9D0-D914-2EC790031C52}"/>
                </a:ext>
              </a:extLst>
            </p:cNvPr>
            <p:cNvGrpSpPr/>
            <p:nvPr/>
          </p:nvGrpSpPr>
          <p:grpSpPr bwMode="black">
            <a:xfrm>
              <a:off x="2873815" y="2181123"/>
              <a:ext cx="420799" cy="716305"/>
              <a:chOff x="3963989" y="1004888"/>
              <a:chExt cx="254000" cy="422275"/>
            </a:xfrm>
            <a:solidFill>
              <a:schemeClr val="bg1"/>
            </a:solidFill>
          </p:grpSpPr>
          <p:sp>
            <p:nvSpPr>
              <p:cNvPr id="9" name="Freeform 39">
                <a:extLst>
                  <a:ext uri="{FF2B5EF4-FFF2-40B4-BE49-F238E27FC236}">
                    <a16:creationId xmlns:a16="http://schemas.microsoft.com/office/drawing/2014/main" id="{9143880A-E94D-46AF-9473-2D64275DEFBE}"/>
                  </a:ext>
                </a:extLst>
              </p:cNvPr>
              <p:cNvSpPr>
                <a:spLocks noEditPoints="1"/>
              </p:cNvSpPr>
              <p:nvPr/>
            </p:nvSpPr>
            <p:spPr bwMode="black">
              <a:xfrm>
                <a:off x="3963989" y="1004888"/>
                <a:ext cx="254000" cy="422275"/>
              </a:xfrm>
              <a:custGeom>
                <a:avLst/>
                <a:gdLst>
                  <a:gd name="T0" fmla="*/ 232 w 255"/>
                  <a:gd name="T1" fmla="*/ 0 h 425"/>
                  <a:gd name="T2" fmla="*/ 23 w 255"/>
                  <a:gd name="T3" fmla="*/ 0 h 425"/>
                  <a:gd name="T4" fmla="*/ 0 w 255"/>
                  <a:gd name="T5" fmla="*/ 22 h 425"/>
                  <a:gd name="T6" fmla="*/ 0 w 255"/>
                  <a:gd name="T7" fmla="*/ 402 h 425"/>
                  <a:gd name="T8" fmla="*/ 23 w 255"/>
                  <a:gd name="T9" fmla="*/ 425 h 425"/>
                  <a:gd name="T10" fmla="*/ 232 w 255"/>
                  <a:gd name="T11" fmla="*/ 425 h 425"/>
                  <a:gd name="T12" fmla="*/ 255 w 255"/>
                  <a:gd name="T13" fmla="*/ 402 h 425"/>
                  <a:gd name="T14" fmla="*/ 255 w 255"/>
                  <a:gd name="T15" fmla="*/ 22 h 425"/>
                  <a:gd name="T16" fmla="*/ 232 w 255"/>
                  <a:gd name="T17" fmla="*/ 0 h 425"/>
                  <a:gd name="T18" fmla="*/ 236 w 255"/>
                  <a:gd name="T19" fmla="*/ 402 h 425"/>
                  <a:gd name="T20" fmla="*/ 232 w 255"/>
                  <a:gd name="T21" fmla="*/ 406 h 425"/>
                  <a:gd name="T22" fmla="*/ 23 w 255"/>
                  <a:gd name="T23" fmla="*/ 406 h 425"/>
                  <a:gd name="T24" fmla="*/ 19 w 255"/>
                  <a:gd name="T25" fmla="*/ 402 h 425"/>
                  <a:gd name="T26" fmla="*/ 19 w 255"/>
                  <a:gd name="T27" fmla="*/ 22 h 425"/>
                  <a:gd name="T28" fmla="*/ 23 w 255"/>
                  <a:gd name="T29" fmla="*/ 18 h 425"/>
                  <a:gd name="T30" fmla="*/ 232 w 255"/>
                  <a:gd name="T31" fmla="*/ 18 h 425"/>
                  <a:gd name="T32" fmla="*/ 236 w 255"/>
                  <a:gd name="T33" fmla="*/ 22 h 425"/>
                  <a:gd name="T34" fmla="*/ 236 w 255"/>
                  <a:gd name="T35" fmla="*/ 40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425">
                    <a:moveTo>
                      <a:pt x="232" y="0"/>
                    </a:moveTo>
                    <a:cubicBezTo>
                      <a:pt x="23" y="0"/>
                      <a:pt x="23" y="0"/>
                      <a:pt x="23" y="0"/>
                    </a:cubicBezTo>
                    <a:cubicBezTo>
                      <a:pt x="10" y="0"/>
                      <a:pt x="0" y="10"/>
                      <a:pt x="0" y="22"/>
                    </a:cubicBezTo>
                    <a:cubicBezTo>
                      <a:pt x="0" y="402"/>
                      <a:pt x="0" y="402"/>
                      <a:pt x="0" y="402"/>
                    </a:cubicBezTo>
                    <a:cubicBezTo>
                      <a:pt x="0" y="414"/>
                      <a:pt x="10" y="425"/>
                      <a:pt x="23" y="425"/>
                    </a:cubicBezTo>
                    <a:cubicBezTo>
                      <a:pt x="232" y="425"/>
                      <a:pt x="232" y="425"/>
                      <a:pt x="232" y="425"/>
                    </a:cubicBezTo>
                    <a:cubicBezTo>
                      <a:pt x="245" y="425"/>
                      <a:pt x="255" y="414"/>
                      <a:pt x="255" y="402"/>
                    </a:cubicBezTo>
                    <a:cubicBezTo>
                      <a:pt x="255" y="22"/>
                      <a:pt x="255" y="22"/>
                      <a:pt x="255" y="22"/>
                    </a:cubicBezTo>
                    <a:cubicBezTo>
                      <a:pt x="255" y="10"/>
                      <a:pt x="245" y="0"/>
                      <a:pt x="232" y="0"/>
                    </a:cubicBezTo>
                    <a:close/>
                    <a:moveTo>
                      <a:pt x="236" y="402"/>
                    </a:moveTo>
                    <a:cubicBezTo>
                      <a:pt x="236" y="404"/>
                      <a:pt x="234" y="406"/>
                      <a:pt x="232" y="406"/>
                    </a:cubicBezTo>
                    <a:cubicBezTo>
                      <a:pt x="23" y="406"/>
                      <a:pt x="23" y="406"/>
                      <a:pt x="23" y="406"/>
                    </a:cubicBezTo>
                    <a:cubicBezTo>
                      <a:pt x="21" y="406"/>
                      <a:pt x="19" y="404"/>
                      <a:pt x="19" y="402"/>
                    </a:cubicBezTo>
                    <a:cubicBezTo>
                      <a:pt x="19" y="22"/>
                      <a:pt x="19" y="22"/>
                      <a:pt x="19" y="22"/>
                    </a:cubicBezTo>
                    <a:cubicBezTo>
                      <a:pt x="19" y="20"/>
                      <a:pt x="21" y="18"/>
                      <a:pt x="23" y="18"/>
                    </a:cubicBezTo>
                    <a:cubicBezTo>
                      <a:pt x="232" y="18"/>
                      <a:pt x="232" y="18"/>
                      <a:pt x="232" y="18"/>
                    </a:cubicBezTo>
                    <a:cubicBezTo>
                      <a:pt x="234" y="18"/>
                      <a:pt x="236" y="20"/>
                      <a:pt x="236" y="22"/>
                    </a:cubicBezTo>
                    <a:lnTo>
                      <a:pt x="236" y="402"/>
                    </a:lnTo>
                    <a:close/>
                  </a:path>
                </a:pathLst>
              </a:custGeom>
              <a:grp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Freeform 40">
                <a:extLst>
                  <a:ext uri="{FF2B5EF4-FFF2-40B4-BE49-F238E27FC236}">
                    <a16:creationId xmlns:a16="http://schemas.microsoft.com/office/drawing/2014/main" id="{56C6873A-3662-4332-4747-C10040932ED7}"/>
                  </a:ext>
                </a:extLst>
              </p:cNvPr>
              <p:cNvSpPr>
                <a:spLocks noEditPoints="1"/>
              </p:cNvSpPr>
              <p:nvPr/>
            </p:nvSpPr>
            <p:spPr bwMode="black">
              <a:xfrm>
                <a:off x="3990976" y="1068388"/>
                <a:ext cx="200025" cy="293688"/>
              </a:xfrm>
              <a:custGeom>
                <a:avLst/>
                <a:gdLst>
                  <a:gd name="T0" fmla="*/ 192 w 202"/>
                  <a:gd name="T1" fmla="*/ 0 h 294"/>
                  <a:gd name="T2" fmla="*/ 9 w 202"/>
                  <a:gd name="T3" fmla="*/ 0 h 294"/>
                  <a:gd name="T4" fmla="*/ 0 w 202"/>
                  <a:gd name="T5" fmla="*/ 10 h 294"/>
                  <a:gd name="T6" fmla="*/ 0 w 202"/>
                  <a:gd name="T7" fmla="*/ 285 h 294"/>
                  <a:gd name="T8" fmla="*/ 9 w 202"/>
                  <a:gd name="T9" fmla="*/ 294 h 294"/>
                  <a:gd name="T10" fmla="*/ 192 w 202"/>
                  <a:gd name="T11" fmla="*/ 294 h 294"/>
                  <a:gd name="T12" fmla="*/ 202 w 202"/>
                  <a:gd name="T13" fmla="*/ 285 h 294"/>
                  <a:gd name="T14" fmla="*/ 202 w 202"/>
                  <a:gd name="T15" fmla="*/ 10 h 294"/>
                  <a:gd name="T16" fmla="*/ 192 w 202"/>
                  <a:gd name="T17" fmla="*/ 0 h 294"/>
                  <a:gd name="T18" fmla="*/ 183 w 202"/>
                  <a:gd name="T19" fmla="*/ 275 h 294"/>
                  <a:gd name="T20" fmla="*/ 18 w 202"/>
                  <a:gd name="T21" fmla="*/ 275 h 294"/>
                  <a:gd name="T22" fmla="*/ 18 w 202"/>
                  <a:gd name="T23" fmla="*/ 19 h 294"/>
                  <a:gd name="T24" fmla="*/ 183 w 202"/>
                  <a:gd name="T25" fmla="*/ 19 h 294"/>
                  <a:gd name="T26" fmla="*/ 183 w 202"/>
                  <a:gd name="T27" fmla="*/ 27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294">
                    <a:moveTo>
                      <a:pt x="192" y="0"/>
                    </a:moveTo>
                    <a:cubicBezTo>
                      <a:pt x="9" y="0"/>
                      <a:pt x="9" y="0"/>
                      <a:pt x="9" y="0"/>
                    </a:cubicBezTo>
                    <a:cubicBezTo>
                      <a:pt x="4" y="0"/>
                      <a:pt x="0" y="4"/>
                      <a:pt x="0" y="10"/>
                    </a:cubicBezTo>
                    <a:cubicBezTo>
                      <a:pt x="0" y="285"/>
                      <a:pt x="0" y="285"/>
                      <a:pt x="0" y="285"/>
                    </a:cubicBezTo>
                    <a:cubicBezTo>
                      <a:pt x="0" y="290"/>
                      <a:pt x="4" y="294"/>
                      <a:pt x="9" y="294"/>
                    </a:cubicBezTo>
                    <a:cubicBezTo>
                      <a:pt x="192" y="294"/>
                      <a:pt x="192" y="294"/>
                      <a:pt x="192" y="294"/>
                    </a:cubicBezTo>
                    <a:cubicBezTo>
                      <a:pt x="197" y="294"/>
                      <a:pt x="202" y="290"/>
                      <a:pt x="202" y="285"/>
                    </a:cubicBezTo>
                    <a:cubicBezTo>
                      <a:pt x="202" y="10"/>
                      <a:pt x="202" y="10"/>
                      <a:pt x="202" y="10"/>
                    </a:cubicBezTo>
                    <a:cubicBezTo>
                      <a:pt x="202" y="4"/>
                      <a:pt x="197" y="0"/>
                      <a:pt x="192" y="0"/>
                    </a:cubicBezTo>
                    <a:close/>
                    <a:moveTo>
                      <a:pt x="183" y="275"/>
                    </a:moveTo>
                    <a:cubicBezTo>
                      <a:pt x="18" y="275"/>
                      <a:pt x="18" y="275"/>
                      <a:pt x="18" y="275"/>
                    </a:cubicBezTo>
                    <a:cubicBezTo>
                      <a:pt x="18" y="19"/>
                      <a:pt x="18" y="19"/>
                      <a:pt x="18" y="19"/>
                    </a:cubicBezTo>
                    <a:cubicBezTo>
                      <a:pt x="183" y="19"/>
                      <a:pt x="183" y="19"/>
                      <a:pt x="183" y="19"/>
                    </a:cubicBezTo>
                    <a:lnTo>
                      <a:pt x="183" y="275"/>
                    </a:lnTo>
                    <a:close/>
                  </a:path>
                </a:pathLst>
              </a:custGeom>
              <a:grp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Oval 41">
                <a:extLst>
                  <a:ext uri="{FF2B5EF4-FFF2-40B4-BE49-F238E27FC236}">
                    <a16:creationId xmlns:a16="http://schemas.microsoft.com/office/drawing/2014/main" id="{A48F3DCA-5BE5-C313-CCD7-A9A53346C71D}"/>
                  </a:ext>
                </a:extLst>
              </p:cNvPr>
              <p:cNvSpPr>
                <a:spLocks noChangeArrowheads="1"/>
              </p:cNvSpPr>
              <p:nvPr/>
            </p:nvSpPr>
            <p:spPr bwMode="black">
              <a:xfrm>
                <a:off x="4075114" y="1362076"/>
                <a:ext cx="44450" cy="46038"/>
              </a:xfrm>
              <a:prstGeom prst="ellipse">
                <a:avLst/>
              </a:prstGeom>
              <a:grp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Freeform 42">
                <a:extLst>
                  <a:ext uri="{FF2B5EF4-FFF2-40B4-BE49-F238E27FC236}">
                    <a16:creationId xmlns:a16="http://schemas.microsoft.com/office/drawing/2014/main" id="{01F482E9-67B7-1AA6-C49D-C75A6909DFB9}"/>
                  </a:ext>
                </a:extLst>
              </p:cNvPr>
              <p:cNvSpPr>
                <a:spLocks/>
              </p:cNvSpPr>
              <p:nvPr/>
            </p:nvSpPr>
            <p:spPr bwMode="black">
              <a:xfrm>
                <a:off x="4054476" y="1042988"/>
                <a:ext cx="71438" cy="19050"/>
              </a:xfrm>
              <a:custGeom>
                <a:avLst/>
                <a:gdLst>
                  <a:gd name="T0" fmla="*/ 9 w 71"/>
                  <a:gd name="T1" fmla="*/ 19 h 19"/>
                  <a:gd name="T2" fmla="*/ 62 w 71"/>
                  <a:gd name="T3" fmla="*/ 19 h 19"/>
                  <a:gd name="T4" fmla="*/ 71 w 71"/>
                  <a:gd name="T5" fmla="*/ 9 h 19"/>
                  <a:gd name="T6" fmla="*/ 62 w 71"/>
                  <a:gd name="T7" fmla="*/ 0 h 19"/>
                  <a:gd name="T8" fmla="*/ 9 w 71"/>
                  <a:gd name="T9" fmla="*/ 0 h 19"/>
                  <a:gd name="T10" fmla="*/ 0 w 71"/>
                  <a:gd name="T11" fmla="*/ 9 h 19"/>
                  <a:gd name="T12" fmla="*/ 9 w 7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71" h="19">
                    <a:moveTo>
                      <a:pt x="9" y="19"/>
                    </a:moveTo>
                    <a:cubicBezTo>
                      <a:pt x="62" y="19"/>
                      <a:pt x="62" y="19"/>
                      <a:pt x="62" y="19"/>
                    </a:cubicBezTo>
                    <a:cubicBezTo>
                      <a:pt x="67" y="19"/>
                      <a:pt x="71" y="14"/>
                      <a:pt x="71" y="9"/>
                    </a:cubicBezTo>
                    <a:cubicBezTo>
                      <a:pt x="71" y="4"/>
                      <a:pt x="67" y="0"/>
                      <a:pt x="62" y="0"/>
                    </a:cubicBezTo>
                    <a:cubicBezTo>
                      <a:pt x="9" y="0"/>
                      <a:pt x="9" y="0"/>
                      <a:pt x="9" y="0"/>
                    </a:cubicBezTo>
                    <a:cubicBezTo>
                      <a:pt x="4" y="0"/>
                      <a:pt x="0" y="4"/>
                      <a:pt x="0" y="9"/>
                    </a:cubicBezTo>
                    <a:cubicBezTo>
                      <a:pt x="0" y="14"/>
                      <a:pt x="4" y="19"/>
                      <a:pt x="9" y="19"/>
                    </a:cubicBezTo>
                    <a:close/>
                  </a:path>
                </a:pathLst>
              </a:custGeom>
              <a:grp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grpSp>
      </p:grpSp>
      <p:grpSp>
        <p:nvGrpSpPr>
          <p:cNvPr id="13" name="Group 12">
            <a:extLst>
              <a:ext uri="{FF2B5EF4-FFF2-40B4-BE49-F238E27FC236}">
                <a16:creationId xmlns:a16="http://schemas.microsoft.com/office/drawing/2014/main" id="{52A306F2-83C8-B31E-2DBA-1740E84738E1}"/>
              </a:ext>
            </a:extLst>
          </p:cNvPr>
          <p:cNvGrpSpPr/>
          <p:nvPr userDrawn="1"/>
        </p:nvGrpSpPr>
        <p:grpSpPr>
          <a:xfrm>
            <a:off x="3291274" y="2365197"/>
            <a:ext cx="2561452" cy="2101023"/>
            <a:chOff x="4668275" y="2186171"/>
            <a:chExt cx="2561452" cy="2101023"/>
          </a:xfrm>
        </p:grpSpPr>
        <p:sp>
          <p:nvSpPr>
            <p:cNvPr id="14" name="TextBox 6">
              <a:extLst>
                <a:ext uri="{FF2B5EF4-FFF2-40B4-BE49-F238E27FC236}">
                  <a16:creationId xmlns:a16="http://schemas.microsoft.com/office/drawing/2014/main" id="{A5A58101-D1E4-0C6B-0FC0-3E28B39160C9}"/>
                </a:ext>
              </a:extLst>
            </p:cNvPr>
            <p:cNvSpPr txBox="1">
              <a:spLocks noChangeArrowheads="1"/>
            </p:cNvSpPr>
            <p:nvPr/>
          </p:nvSpPr>
          <p:spPr bwMode="black">
            <a:xfrm>
              <a:off x="4668275" y="3176465"/>
              <a:ext cx="2561452" cy="111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spcBef>
                  <a:spcPct val="20000"/>
                </a:spcBef>
                <a:buClr>
                  <a:schemeClr val="accent1"/>
                </a:buClr>
                <a:buChar char="•"/>
                <a:defRPr sz="2400">
                  <a:solidFill>
                    <a:schemeClr val="tx1"/>
                  </a:solidFill>
                  <a:latin typeface="Calibri" panose="020F0502020204030204" pitchFamily="34" charset="0"/>
                </a:defRPr>
              </a:lvl1pPr>
              <a:lvl2pPr marL="742950" indent="-285750">
                <a:spcBef>
                  <a:spcPct val="20000"/>
                </a:spcBef>
                <a:buClr>
                  <a:schemeClr val="accent1"/>
                </a:buClr>
                <a:buChar char="–"/>
                <a:defRPr sz="2400">
                  <a:solidFill>
                    <a:schemeClr val="tx1"/>
                  </a:solidFill>
                  <a:latin typeface="Calibri" panose="020F0502020204030204" pitchFamily="34" charset="0"/>
                </a:defRPr>
              </a:lvl2pPr>
              <a:lvl3pPr marL="1143000" indent="-228600">
                <a:spcBef>
                  <a:spcPct val="20000"/>
                </a:spcBef>
                <a:buClr>
                  <a:schemeClr val="accent1"/>
                </a:buClr>
                <a:buChar char="•"/>
                <a:defRPr sz="2400">
                  <a:solidFill>
                    <a:schemeClr val="tx1"/>
                  </a:solidFill>
                  <a:latin typeface="Calibri" panose="020F0502020204030204" pitchFamily="34" charset="0"/>
                </a:defRPr>
              </a:lvl3pPr>
              <a:lvl4pPr marL="1600200" indent="-228600">
                <a:spcBef>
                  <a:spcPct val="20000"/>
                </a:spcBef>
                <a:buClr>
                  <a:schemeClr val="accent1"/>
                </a:buClr>
                <a:buChar char="–"/>
                <a:defRPr sz="2000">
                  <a:solidFill>
                    <a:schemeClr val="tx1"/>
                  </a:solidFill>
                  <a:latin typeface="Calibri" panose="020F0502020204030204" pitchFamily="34" charset="0"/>
                </a:defRPr>
              </a:lvl4pPr>
              <a:lvl5pPr marL="2057400" indent="-228600">
                <a:spcBef>
                  <a:spcPct val="20000"/>
                </a:spcBef>
                <a:buClr>
                  <a:schemeClr val="accent1"/>
                </a:buClr>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600" b="1" i="0" u="none" strike="noStrike" kern="1200" cap="none" spc="30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ADDRESS</a:t>
              </a:r>
            </a:p>
            <a:p>
              <a:pPr marL="0" marR="0" lvl="1" indent="0" algn="ctr" defTabSz="914400" rtl="0" eaLnBrk="1" fontAlgn="base" latinLnBrk="0" hangingPunct="1">
                <a:lnSpc>
                  <a:spcPts val="1763"/>
                </a:lnSpc>
                <a:spcBef>
                  <a:spcPts val="0"/>
                </a:spcBef>
                <a:spcAft>
                  <a:spcPct val="0"/>
                </a:spcAft>
                <a:buClr>
                  <a:srgbClr val="00B7BB"/>
                </a:buClr>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600 Travis Street</a:t>
              </a:r>
            </a:p>
            <a:p>
              <a:pPr marL="0" marR="0" lvl="1" indent="0" algn="ctr" defTabSz="914400" rtl="0" eaLnBrk="1" fontAlgn="base" latinLnBrk="0" hangingPunct="1">
                <a:lnSpc>
                  <a:spcPts val="1763"/>
                </a:lnSpc>
                <a:spcBef>
                  <a:spcPts val="0"/>
                </a:spcBef>
                <a:spcAft>
                  <a:spcPct val="0"/>
                </a:spcAft>
                <a:buClr>
                  <a:srgbClr val="00B7BB"/>
                </a:buClr>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Suite 4200</a:t>
              </a:r>
            </a:p>
            <a:p>
              <a:pPr marL="0" marR="0" lvl="1" indent="0" algn="ctr" defTabSz="914400" rtl="0" eaLnBrk="1" fontAlgn="base" latinLnBrk="0" hangingPunct="1">
                <a:lnSpc>
                  <a:spcPts val="1763"/>
                </a:lnSpc>
                <a:spcBef>
                  <a:spcPts val="0"/>
                </a:spcBef>
                <a:spcAft>
                  <a:spcPct val="0"/>
                </a:spcAft>
                <a:buClr>
                  <a:srgbClr val="00B7BB"/>
                </a:buClr>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Houston, TX 77002 </a:t>
              </a:r>
            </a:p>
            <a:p>
              <a:pPr marL="0" marR="0" lvl="1" indent="0" algn="ctr" defTabSz="914400" rtl="0" eaLnBrk="1" fontAlgn="base" latinLnBrk="0" hangingPunct="1">
                <a:lnSpc>
                  <a:spcPts val="1763"/>
                </a:lnSpc>
                <a:spcBef>
                  <a:spcPts val="0"/>
                </a:spcBef>
                <a:spcAft>
                  <a:spcPct val="0"/>
                </a:spcAft>
                <a:buClr>
                  <a:srgbClr val="00B7BB"/>
                </a:buClr>
                <a:buSzTx/>
                <a:buFontTx/>
                <a:buNone/>
                <a:tabLst/>
                <a:defRPr/>
              </a:pPr>
              <a:endPar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nvGrpSpPr>
            <p:cNvPr id="15" name="Group 14">
              <a:extLst>
                <a:ext uri="{FF2B5EF4-FFF2-40B4-BE49-F238E27FC236}">
                  <a16:creationId xmlns:a16="http://schemas.microsoft.com/office/drawing/2014/main" id="{F911BF56-1D51-1198-A040-D1C897D9F56A}"/>
                </a:ext>
              </a:extLst>
            </p:cNvPr>
            <p:cNvGrpSpPr/>
            <p:nvPr/>
          </p:nvGrpSpPr>
          <p:grpSpPr bwMode="black">
            <a:xfrm>
              <a:off x="5684688" y="2186171"/>
              <a:ext cx="528627" cy="721424"/>
              <a:chOff x="4442855" y="3588636"/>
              <a:chExt cx="258288" cy="344430"/>
            </a:xfrm>
          </p:grpSpPr>
          <p:sp>
            <p:nvSpPr>
              <p:cNvPr id="16" name="Freeform 108">
                <a:extLst>
                  <a:ext uri="{FF2B5EF4-FFF2-40B4-BE49-F238E27FC236}">
                    <a16:creationId xmlns:a16="http://schemas.microsoft.com/office/drawing/2014/main" id="{87BF24D0-BEE3-4D25-C58D-A7E739356E94}"/>
                  </a:ext>
                </a:extLst>
              </p:cNvPr>
              <p:cNvSpPr>
                <a:spLocks noEditPoints="1"/>
              </p:cNvSpPr>
              <p:nvPr/>
            </p:nvSpPr>
            <p:spPr bwMode="black">
              <a:xfrm>
                <a:off x="4442855" y="3588636"/>
                <a:ext cx="258288" cy="344430"/>
              </a:xfrm>
              <a:custGeom>
                <a:avLst/>
                <a:gdLst>
                  <a:gd name="T0" fmla="*/ 160 w 320"/>
                  <a:gd name="T1" fmla="*/ 0 h 425"/>
                  <a:gd name="T2" fmla="*/ 0 w 320"/>
                  <a:gd name="T3" fmla="*/ 160 h 425"/>
                  <a:gd name="T4" fmla="*/ 154 w 320"/>
                  <a:gd name="T5" fmla="*/ 423 h 425"/>
                  <a:gd name="T6" fmla="*/ 160 w 320"/>
                  <a:gd name="T7" fmla="*/ 425 h 425"/>
                  <a:gd name="T8" fmla="*/ 166 w 320"/>
                  <a:gd name="T9" fmla="*/ 423 h 425"/>
                  <a:gd name="T10" fmla="*/ 320 w 320"/>
                  <a:gd name="T11" fmla="*/ 160 h 425"/>
                  <a:gd name="T12" fmla="*/ 160 w 320"/>
                  <a:gd name="T13" fmla="*/ 0 h 425"/>
                  <a:gd name="T14" fmla="*/ 160 w 320"/>
                  <a:gd name="T15" fmla="*/ 403 h 425"/>
                  <a:gd name="T16" fmla="*/ 19 w 320"/>
                  <a:gd name="T17" fmla="*/ 160 h 425"/>
                  <a:gd name="T18" fmla="*/ 160 w 320"/>
                  <a:gd name="T19" fmla="*/ 19 h 425"/>
                  <a:gd name="T20" fmla="*/ 302 w 320"/>
                  <a:gd name="T21" fmla="*/ 160 h 425"/>
                  <a:gd name="T22" fmla="*/ 160 w 320"/>
                  <a:gd name="T23" fmla="*/ 40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425">
                    <a:moveTo>
                      <a:pt x="160" y="0"/>
                    </a:moveTo>
                    <a:cubicBezTo>
                      <a:pt x="72" y="0"/>
                      <a:pt x="0" y="72"/>
                      <a:pt x="0" y="160"/>
                    </a:cubicBezTo>
                    <a:cubicBezTo>
                      <a:pt x="0" y="292"/>
                      <a:pt x="148" y="417"/>
                      <a:pt x="154" y="423"/>
                    </a:cubicBezTo>
                    <a:cubicBezTo>
                      <a:pt x="156" y="424"/>
                      <a:pt x="158" y="425"/>
                      <a:pt x="160" y="425"/>
                    </a:cubicBezTo>
                    <a:cubicBezTo>
                      <a:pt x="162" y="425"/>
                      <a:pt x="165" y="424"/>
                      <a:pt x="166" y="423"/>
                    </a:cubicBezTo>
                    <a:cubicBezTo>
                      <a:pt x="173" y="417"/>
                      <a:pt x="320" y="294"/>
                      <a:pt x="320" y="160"/>
                    </a:cubicBezTo>
                    <a:cubicBezTo>
                      <a:pt x="320" y="72"/>
                      <a:pt x="249" y="0"/>
                      <a:pt x="160" y="0"/>
                    </a:cubicBezTo>
                    <a:close/>
                    <a:moveTo>
                      <a:pt x="160" y="403"/>
                    </a:moveTo>
                    <a:cubicBezTo>
                      <a:pt x="133" y="378"/>
                      <a:pt x="19" y="269"/>
                      <a:pt x="19" y="160"/>
                    </a:cubicBezTo>
                    <a:cubicBezTo>
                      <a:pt x="19" y="82"/>
                      <a:pt x="82" y="19"/>
                      <a:pt x="160" y="19"/>
                    </a:cubicBezTo>
                    <a:cubicBezTo>
                      <a:pt x="238" y="19"/>
                      <a:pt x="302" y="82"/>
                      <a:pt x="302" y="160"/>
                    </a:cubicBezTo>
                    <a:cubicBezTo>
                      <a:pt x="302" y="270"/>
                      <a:pt x="188" y="378"/>
                      <a:pt x="160" y="403"/>
                    </a:cubicBezTo>
                    <a:close/>
                  </a:path>
                </a:pathLst>
              </a:custGeom>
              <a:solidFill>
                <a:schemeClr val="bg1"/>
              </a:solid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Freeform 109">
                <a:extLst>
                  <a:ext uri="{FF2B5EF4-FFF2-40B4-BE49-F238E27FC236}">
                    <a16:creationId xmlns:a16="http://schemas.microsoft.com/office/drawing/2014/main" id="{880F7E4A-66C4-0668-4DED-35281FC5D35D}"/>
                  </a:ext>
                </a:extLst>
              </p:cNvPr>
              <p:cNvSpPr>
                <a:spLocks noEditPoints="1"/>
              </p:cNvSpPr>
              <p:nvPr/>
            </p:nvSpPr>
            <p:spPr bwMode="black">
              <a:xfrm>
                <a:off x="4505820" y="3651610"/>
                <a:ext cx="132357" cy="132375"/>
              </a:xfrm>
              <a:custGeom>
                <a:avLst/>
                <a:gdLst>
                  <a:gd name="T0" fmla="*/ 81 w 163"/>
                  <a:gd name="T1" fmla="*/ 0 h 163"/>
                  <a:gd name="T2" fmla="*/ 0 w 163"/>
                  <a:gd name="T3" fmla="*/ 82 h 163"/>
                  <a:gd name="T4" fmla="*/ 81 w 163"/>
                  <a:gd name="T5" fmla="*/ 163 h 163"/>
                  <a:gd name="T6" fmla="*/ 163 w 163"/>
                  <a:gd name="T7" fmla="*/ 82 h 163"/>
                  <a:gd name="T8" fmla="*/ 81 w 163"/>
                  <a:gd name="T9" fmla="*/ 0 h 163"/>
                  <a:gd name="T10" fmla="*/ 81 w 163"/>
                  <a:gd name="T11" fmla="*/ 145 h 163"/>
                  <a:gd name="T12" fmla="*/ 19 w 163"/>
                  <a:gd name="T13" fmla="*/ 82 h 163"/>
                  <a:gd name="T14" fmla="*/ 81 w 163"/>
                  <a:gd name="T15" fmla="*/ 19 h 163"/>
                  <a:gd name="T16" fmla="*/ 144 w 163"/>
                  <a:gd name="T17" fmla="*/ 82 h 163"/>
                  <a:gd name="T18" fmla="*/ 81 w 163"/>
                  <a:gd name="T19" fmla="*/ 14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3">
                    <a:moveTo>
                      <a:pt x="81" y="0"/>
                    </a:moveTo>
                    <a:cubicBezTo>
                      <a:pt x="36" y="0"/>
                      <a:pt x="0" y="37"/>
                      <a:pt x="0" y="82"/>
                    </a:cubicBezTo>
                    <a:cubicBezTo>
                      <a:pt x="0" y="127"/>
                      <a:pt x="36" y="163"/>
                      <a:pt x="81" y="163"/>
                    </a:cubicBezTo>
                    <a:cubicBezTo>
                      <a:pt x="126" y="163"/>
                      <a:pt x="163" y="127"/>
                      <a:pt x="163" y="82"/>
                    </a:cubicBezTo>
                    <a:cubicBezTo>
                      <a:pt x="163" y="37"/>
                      <a:pt x="126" y="0"/>
                      <a:pt x="81" y="0"/>
                    </a:cubicBezTo>
                    <a:close/>
                    <a:moveTo>
                      <a:pt x="81" y="145"/>
                    </a:moveTo>
                    <a:cubicBezTo>
                      <a:pt x="47" y="145"/>
                      <a:pt x="19" y="116"/>
                      <a:pt x="19" y="82"/>
                    </a:cubicBezTo>
                    <a:cubicBezTo>
                      <a:pt x="19" y="47"/>
                      <a:pt x="47" y="19"/>
                      <a:pt x="81" y="19"/>
                    </a:cubicBezTo>
                    <a:cubicBezTo>
                      <a:pt x="116" y="19"/>
                      <a:pt x="144" y="47"/>
                      <a:pt x="144" y="82"/>
                    </a:cubicBezTo>
                    <a:cubicBezTo>
                      <a:pt x="144" y="116"/>
                      <a:pt x="116" y="145"/>
                      <a:pt x="81" y="145"/>
                    </a:cubicBezTo>
                    <a:close/>
                  </a:path>
                </a:pathLst>
              </a:custGeom>
              <a:solidFill>
                <a:schemeClr val="bg1"/>
              </a:solid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grpSp>
      </p:grpSp>
      <p:grpSp>
        <p:nvGrpSpPr>
          <p:cNvPr id="18" name="Group 17">
            <a:extLst>
              <a:ext uri="{FF2B5EF4-FFF2-40B4-BE49-F238E27FC236}">
                <a16:creationId xmlns:a16="http://schemas.microsoft.com/office/drawing/2014/main" id="{7205043D-7409-F25C-B454-8BD84AF9327B}"/>
              </a:ext>
            </a:extLst>
          </p:cNvPr>
          <p:cNvGrpSpPr/>
          <p:nvPr userDrawn="1"/>
        </p:nvGrpSpPr>
        <p:grpSpPr>
          <a:xfrm>
            <a:off x="6235913" y="2365197"/>
            <a:ext cx="2561452" cy="2101019"/>
            <a:chOff x="7653763" y="2181123"/>
            <a:chExt cx="2561452" cy="2101019"/>
          </a:xfrm>
        </p:grpSpPr>
        <p:sp>
          <p:nvSpPr>
            <p:cNvPr id="19" name="Freeform 45">
              <a:extLst>
                <a:ext uri="{FF2B5EF4-FFF2-40B4-BE49-F238E27FC236}">
                  <a16:creationId xmlns:a16="http://schemas.microsoft.com/office/drawing/2014/main" id="{918A6A4D-6491-CEAB-F51D-EB6EA1FC4955}"/>
                </a:ext>
              </a:extLst>
            </p:cNvPr>
            <p:cNvSpPr>
              <a:spLocks noEditPoints="1"/>
            </p:cNvSpPr>
            <p:nvPr/>
          </p:nvSpPr>
          <p:spPr bwMode="black">
            <a:xfrm>
              <a:off x="8577092" y="2181123"/>
              <a:ext cx="714795" cy="731520"/>
            </a:xfrm>
            <a:custGeom>
              <a:avLst/>
              <a:gdLst>
                <a:gd name="T0" fmla="*/ 0 w 353"/>
                <a:gd name="T1" fmla="*/ 177 h 354"/>
                <a:gd name="T2" fmla="*/ 353 w 353"/>
                <a:gd name="T3" fmla="*/ 177 h 354"/>
                <a:gd name="T4" fmla="*/ 129 w 353"/>
                <a:gd name="T5" fmla="*/ 24 h 354"/>
                <a:gd name="T6" fmla="*/ 118 w 353"/>
                <a:gd name="T7" fmla="*/ 37 h 354"/>
                <a:gd name="T8" fmla="*/ 100 w 353"/>
                <a:gd name="T9" fmla="*/ 69 h 354"/>
                <a:gd name="T10" fmla="*/ 73 w 353"/>
                <a:gd name="T11" fmla="*/ 55 h 354"/>
                <a:gd name="T12" fmla="*/ 61 w 353"/>
                <a:gd name="T13" fmla="*/ 65 h 354"/>
                <a:gd name="T14" fmla="*/ 93 w 353"/>
                <a:gd name="T15" fmla="*/ 89 h 354"/>
                <a:gd name="T16" fmla="*/ 83 w 353"/>
                <a:gd name="T17" fmla="*/ 133 h 354"/>
                <a:gd name="T18" fmla="*/ 81 w 353"/>
                <a:gd name="T19" fmla="*/ 155 h 354"/>
                <a:gd name="T20" fmla="*/ 16 w 353"/>
                <a:gd name="T21" fmla="*/ 169 h 354"/>
                <a:gd name="T22" fmla="*/ 16 w 353"/>
                <a:gd name="T23" fmla="*/ 185 h 354"/>
                <a:gd name="T24" fmla="*/ 81 w 353"/>
                <a:gd name="T25" fmla="*/ 199 h 354"/>
                <a:gd name="T26" fmla="*/ 83 w 353"/>
                <a:gd name="T27" fmla="*/ 221 h 354"/>
                <a:gd name="T28" fmla="*/ 93 w 353"/>
                <a:gd name="T29" fmla="*/ 265 h 354"/>
                <a:gd name="T30" fmla="*/ 61 w 353"/>
                <a:gd name="T31" fmla="*/ 288 h 354"/>
                <a:gd name="T32" fmla="*/ 73 w 353"/>
                <a:gd name="T33" fmla="*/ 299 h 354"/>
                <a:gd name="T34" fmla="*/ 100 w 353"/>
                <a:gd name="T35" fmla="*/ 284 h 354"/>
                <a:gd name="T36" fmla="*/ 118 w 353"/>
                <a:gd name="T37" fmla="*/ 317 h 354"/>
                <a:gd name="T38" fmla="*/ 129 w 353"/>
                <a:gd name="T39" fmla="*/ 330 h 354"/>
                <a:gd name="T40" fmla="*/ 168 w 353"/>
                <a:gd name="T41" fmla="*/ 337 h 354"/>
                <a:gd name="T42" fmla="*/ 168 w 353"/>
                <a:gd name="T43" fmla="*/ 266 h 354"/>
                <a:gd name="T44" fmla="*/ 168 w 353"/>
                <a:gd name="T45" fmla="*/ 250 h 354"/>
                <a:gd name="T46" fmla="*/ 96 w 353"/>
                <a:gd name="T47" fmla="*/ 185 h 354"/>
                <a:gd name="T48" fmla="*/ 168 w 353"/>
                <a:gd name="T49" fmla="*/ 250 h 354"/>
                <a:gd name="T50" fmla="*/ 96 w 353"/>
                <a:gd name="T51" fmla="*/ 169 h 354"/>
                <a:gd name="T52" fmla="*/ 168 w 353"/>
                <a:gd name="T53" fmla="*/ 104 h 354"/>
                <a:gd name="T54" fmla="*/ 168 w 353"/>
                <a:gd name="T55" fmla="*/ 88 h 354"/>
                <a:gd name="T56" fmla="*/ 168 w 353"/>
                <a:gd name="T57" fmla="*/ 17 h 354"/>
                <a:gd name="T58" fmla="*/ 337 w 353"/>
                <a:gd name="T59" fmla="*/ 169 h 354"/>
                <a:gd name="T60" fmla="*/ 272 w 353"/>
                <a:gd name="T61" fmla="*/ 155 h 354"/>
                <a:gd name="T62" fmla="*/ 270 w 353"/>
                <a:gd name="T63" fmla="*/ 133 h 354"/>
                <a:gd name="T64" fmla="*/ 260 w 353"/>
                <a:gd name="T65" fmla="*/ 89 h 354"/>
                <a:gd name="T66" fmla="*/ 292 w 353"/>
                <a:gd name="T67" fmla="*/ 65 h 354"/>
                <a:gd name="T68" fmla="*/ 280 w 353"/>
                <a:gd name="T69" fmla="*/ 55 h 354"/>
                <a:gd name="T70" fmla="*/ 253 w 353"/>
                <a:gd name="T71" fmla="*/ 69 h 354"/>
                <a:gd name="T72" fmla="*/ 235 w 353"/>
                <a:gd name="T73" fmla="*/ 37 h 354"/>
                <a:gd name="T74" fmla="*/ 224 w 353"/>
                <a:gd name="T75" fmla="*/ 24 h 354"/>
                <a:gd name="T76" fmla="*/ 185 w 353"/>
                <a:gd name="T77" fmla="*/ 17 h 354"/>
                <a:gd name="T78" fmla="*/ 185 w 353"/>
                <a:gd name="T79" fmla="*/ 88 h 354"/>
                <a:gd name="T80" fmla="*/ 185 w 353"/>
                <a:gd name="T81" fmla="*/ 104 h 354"/>
                <a:gd name="T82" fmla="*/ 257 w 353"/>
                <a:gd name="T83" fmla="*/ 169 h 354"/>
                <a:gd name="T84" fmla="*/ 185 w 353"/>
                <a:gd name="T85" fmla="*/ 104 h 354"/>
                <a:gd name="T86" fmla="*/ 257 w 353"/>
                <a:gd name="T87" fmla="*/ 185 h 354"/>
                <a:gd name="T88" fmla="*/ 185 w 353"/>
                <a:gd name="T89" fmla="*/ 250 h 354"/>
                <a:gd name="T90" fmla="*/ 185 w 353"/>
                <a:gd name="T91" fmla="*/ 337 h 354"/>
                <a:gd name="T92" fmla="*/ 240 w 353"/>
                <a:gd name="T93" fmla="*/ 276 h 354"/>
                <a:gd name="T94" fmla="*/ 224 w 353"/>
                <a:gd name="T95" fmla="*/ 330 h 354"/>
                <a:gd name="T96" fmla="*/ 235 w 353"/>
                <a:gd name="T97" fmla="*/ 317 h 354"/>
                <a:gd name="T98" fmla="*/ 253 w 353"/>
                <a:gd name="T99" fmla="*/ 284 h 354"/>
                <a:gd name="T100" fmla="*/ 280 w 353"/>
                <a:gd name="T101" fmla="*/ 299 h 354"/>
                <a:gd name="T102" fmla="*/ 292 w 353"/>
                <a:gd name="T103" fmla="*/ 288 h 354"/>
                <a:gd name="T104" fmla="*/ 260 w 353"/>
                <a:gd name="T105" fmla="*/ 265 h 354"/>
                <a:gd name="T106" fmla="*/ 270 w 353"/>
                <a:gd name="T107" fmla="*/ 221 h 354"/>
                <a:gd name="T108" fmla="*/ 272 w 353"/>
                <a:gd name="T109" fmla="*/ 199 h 354"/>
                <a:gd name="T110" fmla="*/ 337 w 353"/>
                <a:gd name="T111" fmla="*/ 18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3" h="354">
                  <a:moveTo>
                    <a:pt x="177" y="0"/>
                  </a:moveTo>
                  <a:cubicBezTo>
                    <a:pt x="79" y="0"/>
                    <a:pt x="0" y="79"/>
                    <a:pt x="0" y="177"/>
                  </a:cubicBezTo>
                  <a:cubicBezTo>
                    <a:pt x="0" y="274"/>
                    <a:pt x="79" y="354"/>
                    <a:pt x="177" y="354"/>
                  </a:cubicBezTo>
                  <a:cubicBezTo>
                    <a:pt x="274" y="354"/>
                    <a:pt x="353" y="274"/>
                    <a:pt x="353" y="177"/>
                  </a:cubicBezTo>
                  <a:cubicBezTo>
                    <a:pt x="353" y="79"/>
                    <a:pt x="274" y="0"/>
                    <a:pt x="177" y="0"/>
                  </a:cubicBezTo>
                  <a:moveTo>
                    <a:pt x="129" y="24"/>
                  </a:moveTo>
                  <a:cubicBezTo>
                    <a:pt x="125" y="27"/>
                    <a:pt x="122" y="31"/>
                    <a:pt x="119" y="36"/>
                  </a:cubicBezTo>
                  <a:cubicBezTo>
                    <a:pt x="119" y="36"/>
                    <a:pt x="118" y="36"/>
                    <a:pt x="118" y="37"/>
                  </a:cubicBezTo>
                  <a:cubicBezTo>
                    <a:pt x="112" y="46"/>
                    <a:pt x="106" y="56"/>
                    <a:pt x="101" y="68"/>
                  </a:cubicBezTo>
                  <a:cubicBezTo>
                    <a:pt x="101" y="68"/>
                    <a:pt x="100" y="69"/>
                    <a:pt x="100" y="69"/>
                  </a:cubicBezTo>
                  <a:cubicBezTo>
                    <a:pt x="100" y="70"/>
                    <a:pt x="100" y="71"/>
                    <a:pt x="99" y="72"/>
                  </a:cubicBezTo>
                  <a:cubicBezTo>
                    <a:pt x="89" y="67"/>
                    <a:pt x="81" y="61"/>
                    <a:pt x="73" y="55"/>
                  </a:cubicBezTo>
                  <a:cubicBezTo>
                    <a:pt x="89" y="41"/>
                    <a:pt x="108" y="30"/>
                    <a:pt x="129" y="24"/>
                  </a:cubicBezTo>
                  <a:moveTo>
                    <a:pt x="61" y="65"/>
                  </a:moveTo>
                  <a:cubicBezTo>
                    <a:pt x="71" y="74"/>
                    <a:pt x="82" y="81"/>
                    <a:pt x="94" y="87"/>
                  </a:cubicBezTo>
                  <a:cubicBezTo>
                    <a:pt x="94" y="87"/>
                    <a:pt x="93" y="88"/>
                    <a:pt x="93" y="89"/>
                  </a:cubicBezTo>
                  <a:cubicBezTo>
                    <a:pt x="89" y="101"/>
                    <a:pt x="86" y="114"/>
                    <a:pt x="84" y="128"/>
                  </a:cubicBezTo>
                  <a:cubicBezTo>
                    <a:pt x="84" y="129"/>
                    <a:pt x="84" y="131"/>
                    <a:pt x="83" y="133"/>
                  </a:cubicBezTo>
                  <a:cubicBezTo>
                    <a:pt x="83" y="138"/>
                    <a:pt x="82" y="144"/>
                    <a:pt x="81" y="149"/>
                  </a:cubicBezTo>
                  <a:cubicBezTo>
                    <a:pt x="81" y="151"/>
                    <a:pt x="81" y="153"/>
                    <a:pt x="81" y="155"/>
                  </a:cubicBezTo>
                  <a:cubicBezTo>
                    <a:pt x="81" y="160"/>
                    <a:pt x="81" y="164"/>
                    <a:pt x="80" y="169"/>
                  </a:cubicBezTo>
                  <a:cubicBezTo>
                    <a:pt x="16" y="169"/>
                    <a:pt x="16" y="169"/>
                    <a:pt x="16" y="169"/>
                  </a:cubicBezTo>
                  <a:cubicBezTo>
                    <a:pt x="18" y="129"/>
                    <a:pt x="35" y="93"/>
                    <a:pt x="61" y="65"/>
                  </a:cubicBezTo>
                  <a:moveTo>
                    <a:pt x="16" y="185"/>
                  </a:moveTo>
                  <a:cubicBezTo>
                    <a:pt x="80" y="185"/>
                    <a:pt x="80" y="185"/>
                    <a:pt x="80" y="185"/>
                  </a:cubicBezTo>
                  <a:cubicBezTo>
                    <a:pt x="81" y="190"/>
                    <a:pt x="81" y="194"/>
                    <a:pt x="81" y="199"/>
                  </a:cubicBezTo>
                  <a:cubicBezTo>
                    <a:pt x="81" y="201"/>
                    <a:pt x="81" y="203"/>
                    <a:pt x="81" y="205"/>
                  </a:cubicBezTo>
                  <a:cubicBezTo>
                    <a:pt x="82" y="210"/>
                    <a:pt x="83" y="216"/>
                    <a:pt x="83" y="221"/>
                  </a:cubicBezTo>
                  <a:cubicBezTo>
                    <a:pt x="84" y="223"/>
                    <a:pt x="84" y="224"/>
                    <a:pt x="84" y="226"/>
                  </a:cubicBezTo>
                  <a:cubicBezTo>
                    <a:pt x="86" y="240"/>
                    <a:pt x="89" y="253"/>
                    <a:pt x="93" y="265"/>
                  </a:cubicBezTo>
                  <a:cubicBezTo>
                    <a:pt x="93" y="266"/>
                    <a:pt x="94" y="267"/>
                    <a:pt x="94" y="267"/>
                  </a:cubicBezTo>
                  <a:cubicBezTo>
                    <a:pt x="82" y="273"/>
                    <a:pt x="71" y="280"/>
                    <a:pt x="61" y="288"/>
                  </a:cubicBezTo>
                  <a:cubicBezTo>
                    <a:pt x="35" y="261"/>
                    <a:pt x="18" y="225"/>
                    <a:pt x="16" y="185"/>
                  </a:cubicBezTo>
                  <a:moveTo>
                    <a:pt x="73" y="299"/>
                  </a:moveTo>
                  <a:cubicBezTo>
                    <a:pt x="81" y="293"/>
                    <a:pt x="89" y="287"/>
                    <a:pt x="99" y="282"/>
                  </a:cubicBezTo>
                  <a:cubicBezTo>
                    <a:pt x="100" y="283"/>
                    <a:pt x="100" y="284"/>
                    <a:pt x="100" y="284"/>
                  </a:cubicBezTo>
                  <a:cubicBezTo>
                    <a:pt x="100" y="285"/>
                    <a:pt x="101" y="286"/>
                    <a:pt x="101" y="286"/>
                  </a:cubicBezTo>
                  <a:cubicBezTo>
                    <a:pt x="106" y="298"/>
                    <a:pt x="112" y="308"/>
                    <a:pt x="118" y="317"/>
                  </a:cubicBezTo>
                  <a:cubicBezTo>
                    <a:pt x="118" y="317"/>
                    <a:pt x="119" y="318"/>
                    <a:pt x="119" y="318"/>
                  </a:cubicBezTo>
                  <a:cubicBezTo>
                    <a:pt x="122" y="323"/>
                    <a:pt x="125" y="327"/>
                    <a:pt x="129" y="330"/>
                  </a:cubicBezTo>
                  <a:cubicBezTo>
                    <a:pt x="108" y="324"/>
                    <a:pt x="89" y="313"/>
                    <a:pt x="73" y="299"/>
                  </a:cubicBezTo>
                  <a:moveTo>
                    <a:pt x="168" y="337"/>
                  </a:moveTo>
                  <a:cubicBezTo>
                    <a:pt x="146" y="332"/>
                    <a:pt x="127" y="310"/>
                    <a:pt x="113" y="276"/>
                  </a:cubicBezTo>
                  <a:cubicBezTo>
                    <a:pt x="130" y="270"/>
                    <a:pt x="149" y="266"/>
                    <a:pt x="168" y="266"/>
                  </a:cubicBezTo>
                  <a:lnTo>
                    <a:pt x="168" y="337"/>
                  </a:lnTo>
                  <a:close/>
                  <a:moveTo>
                    <a:pt x="168" y="250"/>
                  </a:moveTo>
                  <a:cubicBezTo>
                    <a:pt x="147" y="250"/>
                    <a:pt x="127" y="254"/>
                    <a:pt x="108" y="261"/>
                  </a:cubicBezTo>
                  <a:cubicBezTo>
                    <a:pt x="101" y="239"/>
                    <a:pt x="97" y="213"/>
                    <a:pt x="96" y="185"/>
                  </a:cubicBezTo>
                  <a:cubicBezTo>
                    <a:pt x="168" y="185"/>
                    <a:pt x="168" y="185"/>
                    <a:pt x="168" y="185"/>
                  </a:cubicBezTo>
                  <a:lnTo>
                    <a:pt x="168" y="250"/>
                  </a:lnTo>
                  <a:close/>
                  <a:moveTo>
                    <a:pt x="168" y="169"/>
                  </a:moveTo>
                  <a:cubicBezTo>
                    <a:pt x="96" y="169"/>
                    <a:pt x="96" y="169"/>
                    <a:pt x="96" y="169"/>
                  </a:cubicBezTo>
                  <a:cubicBezTo>
                    <a:pt x="97" y="141"/>
                    <a:pt x="101" y="115"/>
                    <a:pt x="108" y="93"/>
                  </a:cubicBezTo>
                  <a:cubicBezTo>
                    <a:pt x="127" y="100"/>
                    <a:pt x="147" y="103"/>
                    <a:pt x="168" y="104"/>
                  </a:cubicBezTo>
                  <a:lnTo>
                    <a:pt x="168" y="169"/>
                  </a:lnTo>
                  <a:close/>
                  <a:moveTo>
                    <a:pt x="168" y="88"/>
                  </a:moveTo>
                  <a:cubicBezTo>
                    <a:pt x="149" y="87"/>
                    <a:pt x="130" y="84"/>
                    <a:pt x="113" y="78"/>
                  </a:cubicBezTo>
                  <a:cubicBezTo>
                    <a:pt x="127" y="44"/>
                    <a:pt x="146" y="22"/>
                    <a:pt x="168" y="17"/>
                  </a:cubicBezTo>
                  <a:lnTo>
                    <a:pt x="168" y="88"/>
                  </a:lnTo>
                  <a:close/>
                  <a:moveTo>
                    <a:pt x="337" y="169"/>
                  </a:moveTo>
                  <a:cubicBezTo>
                    <a:pt x="273" y="169"/>
                    <a:pt x="273" y="169"/>
                    <a:pt x="273" y="169"/>
                  </a:cubicBezTo>
                  <a:cubicBezTo>
                    <a:pt x="272" y="164"/>
                    <a:pt x="272" y="160"/>
                    <a:pt x="272" y="155"/>
                  </a:cubicBezTo>
                  <a:cubicBezTo>
                    <a:pt x="272" y="153"/>
                    <a:pt x="272" y="151"/>
                    <a:pt x="272" y="149"/>
                  </a:cubicBezTo>
                  <a:cubicBezTo>
                    <a:pt x="271" y="144"/>
                    <a:pt x="270" y="138"/>
                    <a:pt x="270" y="133"/>
                  </a:cubicBezTo>
                  <a:cubicBezTo>
                    <a:pt x="269" y="131"/>
                    <a:pt x="269" y="129"/>
                    <a:pt x="269" y="128"/>
                  </a:cubicBezTo>
                  <a:cubicBezTo>
                    <a:pt x="267" y="114"/>
                    <a:pt x="264" y="101"/>
                    <a:pt x="260" y="89"/>
                  </a:cubicBezTo>
                  <a:cubicBezTo>
                    <a:pt x="260" y="88"/>
                    <a:pt x="259" y="87"/>
                    <a:pt x="259" y="87"/>
                  </a:cubicBezTo>
                  <a:cubicBezTo>
                    <a:pt x="271" y="81"/>
                    <a:pt x="282" y="74"/>
                    <a:pt x="292" y="65"/>
                  </a:cubicBezTo>
                  <a:cubicBezTo>
                    <a:pt x="318" y="93"/>
                    <a:pt x="335" y="129"/>
                    <a:pt x="337" y="169"/>
                  </a:cubicBezTo>
                  <a:moveTo>
                    <a:pt x="280" y="55"/>
                  </a:moveTo>
                  <a:cubicBezTo>
                    <a:pt x="272" y="61"/>
                    <a:pt x="264" y="67"/>
                    <a:pt x="254" y="72"/>
                  </a:cubicBezTo>
                  <a:cubicBezTo>
                    <a:pt x="253" y="71"/>
                    <a:pt x="253" y="70"/>
                    <a:pt x="253" y="69"/>
                  </a:cubicBezTo>
                  <a:cubicBezTo>
                    <a:pt x="253" y="69"/>
                    <a:pt x="252" y="68"/>
                    <a:pt x="252" y="68"/>
                  </a:cubicBezTo>
                  <a:cubicBezTo>
                    <a:pt x="247" y="56"/>
                    <a:pt x="241" y="46"/>
                    <a:pt x="235" y="37"/>
                  </a:cubicBezTo>
                  <a:cubicBezTo>
                    <a:pt x="235" y="36"/>
                    <a:pt x="234" y="36"/>
                    <a:pt x="234" y="36"/>
                  </a:cubicBezTo>
                  <a:cubicBezTo>
                    <a:pt x="231" y="31"/>
                    <a:pt x="228" y="27"/>
                    <a:pt x="224" y="24"/>
                  </a:cubicBezTo>
                  <a:cubicBezTo>
                    <a:pt x="245" y="30"/>
                    <a:pt x="264" y="41"/>
                    <a:pt x="280" y="55"/>
                  </a:cubicBezTo>
                  <a:moveTo>
                    <a:pt x="185" y="17"/>
                  </a:moveTo>
                  <a:cubicBezTo>
                    <a:pt x="207" y="22"/>
                    <a:pt x="226" y="44"/>
                    <a:pt x="240" y="78"/>
                  </a:cubicBezTo>
                  <a:cubicBezTo>
                    <a:pt x="223" y="84"/>
                    <a:pt x="204" y="87"/>
                    <a:pt x="185" y="88"/>
                  </a:cubicBezTo>
                  <a:lnTo>
                    <a:pt x="185" y="17"/>
                  </a:lnTo>
                  <a:close/>
                  <a:moveTo>
                    <a:pt x="185" y="104"/>
                  </a:moveTo>
                  <a:cubicBezTo>
                    <a:pt x="206" y="103"/>
                    <a:pt x="226" y="100"/>
                    <a:pt x="245" y="93"/>
                  </a:cubicBezTo>
                  <a:cubicBezTo>
                    <a:pt x="252" y="115"/>
                    <a:pt x="256" y="141"/>
                    <a:pt x="257" y="169"/>
                  </a:cubicBezTo>
                  <a:cubicBezTo>
                    <a:pt x="185" y="169"/>
                    <a:pt x="185" y="169"/>
                    <a:pt x="185" y="169"/>
                  </a:cubicBezTo>
                  <a:lnTo>
                    <a:pt x="185" y="104"/>
                  </a:lnTo>
                  <a:close/>
                  <a:moveTo>
                    <a:pt x="185" y="185"/>
                  </a:moveTo>
                  <a:cubicBezTo>
                    <a:pt x="257" y="185"/>
                    <a:pt x="257" y="185"/>
                    <a:pt x="257" y="185"/>
                  </a:cubicBezTo>
                  <a:cubicBezTo>
                    <a:pt x="256" y="213"/>
                    <a:pt x="252" y="239"/>
                    <a:pt x="245" y="261"/>
                  </a:cubicBezTo>
                  <a:cubicBezTo>
                    <a:pt x="226" y="254"/>
                    <a:pt x="206" y="250"/>
                    <a:pt x="185" y="250"/>
                  </a:cubicBezTo>
                  <a:lnTo>
                    <a:pt x="185" y="185"/>
                  </a:lnTo>
                  <a:close/>
                  <a:moveTo>
                    <a:pt x="185" y="337"/>
                  </a:moveTo>
                  <a:cubicBezTo>
                    <a:pt x="185" y="266"/>
                    <a:pt x="185" y="266"/>
                    <a:pt x="185" y="266"/>
                  </a:cubicBezTo>
                  <a:cubicBezTo>
                    <a:pt x="204" y="266"/>
                    <a:pt x="223" y="270"/>
                    <a:pt x="240" y="276"/>
                  </a:cubicBezTo>
                  <a:cubicBezTo>
                    <a:pt x="226" y="310"/>
                    <a:pt x="207" y="332"/>
                    <a:pt x="185" y="337"/>
                  </a:cubicBezTo>
                  <a:moveTo>
                    <a:pt x="224" y="330"/>
                  </a:moveTo>
                  <a:cubicBezTo>
                    <a:pt x="228" y="327"/>
                    <a:pt x="231" y="323"/>
                    <a:pt x="234" y="318"/>
                  </a:cubicBezTo>
                  <a:cubicBezTo>
                    <a:pt x="234" y="318"/>
                    <a:pt x="235" y="317"/>
                    <a:pt x="235" y="317"/>
                  </a:cubicBezTo>
                  <a:cubicBezTo>
                    <a:pt x="241" y="308"/>
                    <a:pt x="247" y="298"/>
                    <a:pt x="252" y="286"/>
                  </a:cubicBezTo>
                  <a:cubicBezTo>
                    <a:pt x="252" y="286"/>
                    <a:pt x="253" y="285"/>
                    <a:pt x="253" y="284"/>
                  </a:cubicBezTo>
                  <a:cubicBezTo>
                    <a:pt x="253" y="284"/>
                    <a:pt x="253" y="283"/>
                    <a:pt x="254" y="282"/>
                  </a:cubicBezTo>
                  <a:cubicBezTo>
                    <a:pt x="264" y="287"/>
                    <a:pt x="272" y="293"/>
                    <a:pt x="280" y="299"/>
                  </a:cubicBezTo>
                  <a:cubicBezTo>
                    <a:pt x="264" y="313"/>
                    <a:pt x="245" y="324"/>
                    <a:pt x="224" y="330"/>
                  </a:cubicBezTo>
                  <a:moveTo>
                    <a:pt x="292" y="288"/>
                  </a:moveTo>
                  <a:cubicBezTo>
                    <a:pt x="282" y="280"/>
                    <a:pt x="271" y="273"/>
                    <a:pt x="259" y="267"/>
                  </a:cubicBezTo>
                  <a:cubicBezTo>
                    <a:pt x="259" y="267"/>
                    <a:pt x="260" y="266"/>
                    <a:pt x="260" y="265"/>
                  </a:cubicBezTo>
                  <a:cubicBezTo>
                    <a:pt x="264" y="253"/>
                    <a:pt x="267" y="240"/>
                    <a:pt x="269" y="226"/>
                  </a:cubicBezTo>
                  <a:cubicBezTo>
                    <a:pt x="269" y="224"/>
                    <a:pt x="269" y="223"/>
                    <a:pt x="270" y="221"/>
                  </a:cubicBezTo>
                  <a:cubicBezTo>
                    <a:pt x="270" y="216"/>
                    <a:pt x="271" y="210"/>
                    <a:pt x="272" y="205"/>
                  </a:cubicBezTo>
                  <a:cubicBezTo>
                    <a:pt x="272" y="203"/>
                    <a:pt x="272" y="201"/>
                    <a:pt x="272" y="199"/>
                  </a:cubicBezTo>
                  <a:cubicBezTo>
                    <a:pt x="272" y="194"/>
                    <a:pt x="272" y="190"/>
                    <a:pt x="273" y="185"/>
                  </a:cubicBezTo>
                  <a:cubicBezTo>
                    <a:pt x="337" y="185"/>
                    <a:pt x="337" y="185"/>
                    <a:pt x="337" y="185"/>
                  </a:cubicBezTo>
                  <a:cubicBezTo>
                    <a:pt x="335" y="225"/>
                    <a:pt x="318" y="261"/>
                    <a:pt x="292" y="288"/>
                  </a:cubicBezTo>
                </a:path>
              </a:pathLst>
            </a:custGeom>
            <a:solidFill>
              <a:schemeClr val="bg1"/>
            </a:solid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 name="TextBox 6">
              <a:extLst>
                <a:ext uri="{FF2B5EF4-FFF2-40B4-BE49-F238E27FC236}">
                  <a16:creationId xmlns:a16="http://schemas.microsoft.com/office/drawing/2014/main" id="{DB600F40-ADB9-D2BE-68A7-0BFD1265073A}"/>
                </a:ext>
              </a:extLst>
            </p:cNvPr>
            <p:cNvSpPr txBox="1">
              <a:spLocks noChangeArrowheads="1"/>
            </p:cNvSpPr>
            <p:nvPr/>
          </p:nvSpPr>
          <p:spPr bwMode="black">
            <a:xfrm>
              <a:off x="7653763" y="3176466"/>
              <a:ext cx="2561452" cy="110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defPPr>
                <a:defRPr lang="en-US"/>
              </a:defPPr>
              <a:lvl1pPr algn="ctr" eaLnBrk="1" hangingPunct="1">
                <a:spcAft>
                  <a:spcPts val="600"/>
                </a:spcAft>
                <a:buClrTx/>
                <a:buFontTx/>
                <a:buNone/>
                <a:defRPr sz="1600" b="1">
                  <a:solidFill>
                    <a:schemeClr val="bg1"/>
                  </a:solidFill>
                  <a:latin typeface="+mj-lt"/>
                </a:defRPr>
              </a:lvl1pPr>
              <a:lvl2pPr marL="12700" lvl="1" indent="0" algn="ctr" eaLnBrk="1" hangingPunct="1">
                <a:lnSpc>
                  <a:spcPts val="1763"/>
                </a:lnSpc>
                <a:buClrTx/>
                <a:buNone/>
                <a:defRPr sz="1400">
                  <a:solidFill>
                    <a:schemeClr val="bg1"/>
                  </a:solidFill>
                  <a:latin typeface="+mj-lt"/>
                </a:defRPr>
              </a:lvl2pPr>
              <a:lvl3pPr marL="1143000" indent="-228600">
                <a:spcBef>
                  <a:spcPct val="20000"/>
                </a:spcBef>
                <a:buClr>
                  <a:schemeClr val="accent1"/>
                </a:buClr>
                <a:buChar char="•"/>
                <a:defRPr sz="2400">
                  <a:latin typeface="Calibri" panose="020F0502020204030204" pitchFamily="34" charset="0"/>
                </a:defRPr>
              </a:lvl3pPr>
              <a:lvl4pPr marL="1600200" indent="-228600">
                <a:spcBef>
                  <a:spcPct val="20000"/>
                </a:spcBef>
                <a:buClr>
                  <a:schemeClr val="accent1"/>
                </a:buClr>
                <a:buChar char="–"/>
                <a:defRPr sz="2000">
                  <a:latin typeface="Calibri" panose="020F0502020204030204" pitchFamily="34" charset="0"/>
                </a:defRPr>
              </a:lvl4pPr>
              <a:lvl5pPr marL="2057400" indent="-228600">
                <a:spcBef>
                  <a:spcPct val="20000"/>
                </a:spcBef>
                <a:buClr>
                  <a:schemeClr val="accent1"/>
                </a:buClr>
                <a:buChar char="»"/>
                <a:defRPr sz="2000">
                  <a:latin typeface="Calibri" panose="020F0502020204030204" pitchFamily="34" charset="0"/>
                </a:defRPr>
              </a:lvl5pPr>
              <a:lvl6pPr marL="2514600" indent="-228600" eaLnBrk="0" fontAlgn="base" hangingPunct="0">
                <a:spcBef>
                  <a:spcPct val="20000"/>
                </a:spcBef>
                <a:spcAft>
                  <a:spcPct val="0"/>
                </a:spcAft>
                <a:buClr>
                  <a:schemeClr val="accent1"/>
                </a:buClr>
                <a:buChar char="»"/>
                <a:defRPr sz="2000">
                  <a:latin typeface="Calibri" panose="020F0502020204030204" pitchFamily="34" charset="0"/>
                </a:defRPr>
              </a:lvl6pPr>
              <a:lvl7pPr marL="2971800" indent="-228600" eaLnBrk="0" fontAlgn="base" hangingPunct="0">
                <a:spcBef>
                  <a:spcPct val="20000"/>
                </a:spcBef>
                <a:spcAft>
                  <a:spcPct val="0"/>
                </a:spcAft>
                <a:buClr>
                  <a:schemeClr val="accent1"/>
                </a:buClr>
                <a:buChar char="»"/>
                <a:defRPr sz="2000">
                  <a:latin typeface="Calibri" panose="020F0502020204030204" pitchFamily="34" charset="0"/>
                </a:defRPr>
              </a:lvl7pPr>
              <a:lvl8pPr marL="3429000" indent="-228600" eaLnBrk="0" fontAlgn="base" hangingPunct="0">
                <a:spcBef>
                  <a:spcPct val="20000"/>
                </a:spcBef>
                <a:spcAft>
                  <a:spcPct val="0"/>
                </a:spcAft>
                <a:buClr>
                  <a:schemeClr val="accent1"/>
                </a:buClr>
                <a:buChar char="»"/>
                <a:defRPr sz="2000">
                  <a:latin typeface="Calibri" panose="020F0502020204030204" pitchFamily="34" charset="0"/>
                </a:defRPr>
              </a:lvl8pPr>
              <a:lvl9pPr marL="3886200" indent="-228600" eaLnBrk="0" fontAlgn="base" hangingPunct="0">
                <a:spcBef>
                  <a:spcPct val="20000"/>
                </a:spcBef>
                <a:spcAft>
                  <a:spcPct val="0"/>
                </a:spcAft>
                <a:buClr>
                  <a:schemeClr val="accent1"/>
                </a:buClr>
                <a:buChar char="»"/>
                <a:defRPr sz="2000">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600" b="1" i="0" u="none" strike="noStrike" kern="1200" cap="none" spc="30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WEBSITE</a:t>
              </a:r>
            </a:p>
            <a:p>
              <a:pPr marL="12700" marR="0" lvl="1" indent="0" algn="ctr" defTabSz="914400" rtl="0" eaLnBrk="1" fontAlgn="base" latinLnBrk="0" hangingPunct="1">
                <a:lnSpc>
                  <a:spcPts val="1763"/>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F6F5F8"/>
                  </a:solidFill>
                  <a:effectLst/>
                  <a:uLnTx/>
                  <a:uFillTx/>
                  <a:latin typeface="Segoe UI" panose="020B0502040204020203" pitchFamily="34" charset="0"/>
                  <a:ea typeface="+mn-ea"/>
                  <a:cs typeface="Segoe UI" panose="020B0502040204020203" pitchFamily="34" charset="0"/>
                </a:rPr>
                <a:t>Hunton.com</a:t>
              </a:r>
              <a:endParaRPr kumimoji="0" lang="en-US" sz="1400" b="0" i="0" u="none" strike="noStrike" kern="1200" cap="none" spc="0" normalizeH="0" baseline="0" noProof="0" dirty="0">
                <a:ln>
                  <a:noFill/>
                </a:ln>
                <a:solidFill>
                  <a:srgbClr val="F6F5F8"/>
                </a:solidFill>
                <a:effectLst/>
                <a:uLnTx/>
                <a:uFillTx/>
                <a:latin typeface="Segoe UI" panose="020B0502040204020203" pitchFamily="34" charset="0"/>
                <a:ea typeface="+mn-ea"/>
                <a:cs typeface="Segoe UI" panose="020B0502040204020203" pitchFamily="34" charset="0"/>
              </a:endParaRPr>
            </a:p>
            <a:p>
              <a:pPr marL="12700" marR="0" lvl="1" indent="0" algn="ctr" defTabSz="914400" rtl="0" eaLnBrk="1" fontAlgn="base" latinLnBrk="0" hangingPunct="1">
                <a:lnSpc>
                  <a:spcPts val="1763"/>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6F5F8"/>
                  </a:solidFill>
                  <a:effectLst/>
                  <a:uLnTx/>
                  <a:uFillTx/>
                  <a:latin typeface="Segoe UI" panose="020B0502040204020203" pitchFamily="34" charset="0"/>
                  <a:ea typeface="+mn-ea"/>
                  <a:cs typeface="Segoe UI" panose="020B0502040204020203" pitchFamily="34" charset="0"/>
                  <a:hlinkClick r:id="rId3">
                    <a:extLst>
                      <a:ext uri="{A12FA001-AC4F-418D-AE19-62706E023703}">
                        <ahyp:hlinkClr xmlns:ahyp="http://schemas.microsoft.com/office/drawing/2018/hyperlinkcolor" val="tx"/>
                      </a:ext>
                    </a:extLst>
                  </a:hlinkClick>
                </a:rPr>
                <a:t>About Us</a:t>
              </a:r>
              <a:endParaRPr kumimoji="0" lang="en-US" sz="1400" b="0" i="0" u="none" strike="noStrike" kern="1200" cap="none" spc="0" normalizeH="0" baseline="0" noProof="0" dirty="0">
                <a:ln>
                  <a:noFill/>
                </a:ln>
                <a:solidFill>
                  <a:srgbClr val="F6F5F8"/>
                </a:solidFill>
                <a:effectLst/>
                <a:uLnTx/>
                <a:uFillTx/>
                <a:latin typeface="Segoe UI" panose="020B0502040204020203" pitchFamily="34" charset="0"/>
                <a:ea typeface="+mn-ea"/>
                <a:cs typeface="Segoe UI" panose="020B0502040204020203" pitchFamily="34" charset="0"/>
              </a:endParaRPr>
            </a:p>
            <a:p>
              <a:pPr marL="12700" marR="0" lvl="1" indent="0" algn="ctr" defTabSz="914400" rtl="0" eaLnBrk="1" fontAlgn="base" latinLnBrk="0" hangingPunct="1">
                <a:lnSpc>
                  <a:spcPts val="1763"/>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6F5F8"/>
                  </a:solidFill>
                  <a:effectLst/>
                  <a:uLnTx/>
                  <a:uFillTx/>
                  <a:latin typeface="Segoe UI" panose="020B0502040204020203" pitchFamily="34" charset="0"/>
                  <a:ea typeface="+mn-ea"/>
                  <a:cs typeface="Segoe UI" panose="020B0502040204020203" pitchFamily="34" charset="0"/>
                  <a:hlinkClick r:id="rId4">
                    <a:extLst>
                      <a:ext uri="{A12FA001-AC4F-418D-AE19-62706E023703}">
                        <ahyp:hlinkClr xmlns:ahyp="http://schemas.microsoft.com/office/drawing/2018/hyperlinkcolor" val="tx"/>
                      </a:ext>
                    </a:extLst>
                  </a:hlinkClick>
                </a:rPr>
                <a:t>Our Practices</a:t>
              </a:r>
              <a:endParaRPr kumimoji="0" lang="en-US" sz="1400" b="0" i="0" u="none" strike="noStrike" kern="1200" cap="none" spc="0" normalizeH="0" baseline="0" noProof="0" dirty="0">
                <a:ln>
                  <a:noFill/>
                </a:ln>
                <a:solidFill>
                  <a:srgbClr val="F6F5F8"/>
                </a:solidFill>
                <a:effectLst/>
                <a:uLnTx/>
                <a:uFillTx/>
                <a:latin typeface="Segoe UI" panose="020B0502040204020203" pitchFamily="34" charset="0"/>
                <a:ea typeface="+mn-ea"/>
                <a:cs typeface="Segoe UI" panose="020B0502040204020203" pitchFamily="34" charset="0"/>
              </a:endParaRPr>
            </a:p>
          </p:txBody>
        </p:sp>
      </p:grpSp>
    </p:spTree>
    <p:extLst>
      <p:ext uri="{BB962C8B-B14F-4D97-AF65-F5344CB8AC3E}">
        <p14:creationId xmlns:p14="http://schemas.microsoft.com/office/powerpoint/2010/main" val="3266591267"/>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Slide_B">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42DDBA-F312-E0FD-FCFE-65C9EF0DEE74}"/>
              </a:ext>
            </a:extLst>
          </p:cNvPr>
          <p:cNvPicPr>
            <a:picLocks noChangeAspect="1"/>
          </p:cNvPicPr>
          <p:nvPr userDrawn="1"/>
        </p:nvPicPr>
        <p:blipFill>
          <a:blip r:embed="rId2"/>
          <a:srcRect l="24298" r="24773" b="17347"/>
          <a:stretch/>
        </p:blipFill>
        <p:spPr>
          <a:xfrm flipV="1">
            <a:off x="0" y="0"/>
            <a:ext cx="6857954" cy="6857999"/>
          </a:xfrm>
          <a:custGeom>
            <a:avLst/>
            <a:gdLst>
              <a:gd name="connsiteX0" fmla="*/ 0 w 6858000"/>
              <a:gd name="connsiteY0" fmla="*/ 0 h 6858000"/>
              <a:gd name="connsiteX1" fmla="*/ 6858000 w 6858000"/>
              <a:gd name="connsiteY1" fmla="*/ 6858000 h 6858000"/>
              <a:gd name="connsiteX2" fmla="*/ 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0" y="0"/>
                </a:moveTo>
                <a:lnTo>
                  <a:pt x="6858000" y="6858000"/>
                </a:lnTo>
                <a:lnTo>
                  <a:pt x="0" y="6858000"/>
                </a:lnTo>
                <a:close/>
              </a:path>
            </a:pathLst>
          </a:custGeom>
        </p:spPr>
      </p:pic>
      <p:sp>
        <p:nvSpPr>
          <p:cNvPr id="4" name="Right Triangle 3">
            <a:extLst>
              <a:ext uri="{FF2B5EF4-FFF2-40B4-BE49-F238E27FC236}">
                <a16:creationId xmlns:a16="http://schemas.microsoft.com/office/drawing/2014/main" id="{67BD12E0-F1C5-E4C5-E672-BE1293F690F5}"/>
              </a:ext>
            </a:extLst>
          </p:cNvPr>
          <p:cNvSpPr/>
          <p:nvPr userDrawn="1"/>
        </p:nvSpPr>
        <p:spPr>
          <a:xfrm flipV="1">
            <a:off x="0" y="-10886"/>
            <a:ext cx="1693383" cy="1693382"/>
          </a:xfrm>
          <a:prstGeom prst="rtTriangle">
            <a:avLst/>
          </a:prstGeom>
          <a:solidFill>
            <a:schemeClr val="accent3">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ight Triangle 4">
            <a:extLst>
              <a:ext uri="{FF2B5EF4-FFF2-40B4-BE49-F238E27FC236}">
                <a16:creationId xmlns:a16="http://schemas.microsoft.com/office/drawing/2014/main" id="{82EA3820-9EB9-3006-BE4B-C0B2DC9E2F13}"/>
              </a:ext>
            </a:extLst>
          </p:cNvPr>
          <p:cNvSpPr/>
          <p:nvPr userDrawn="1"/>
        </p:nvSpPr>
        <p:spPr>
          <a:xfrm>
            <a:off x="1" y="4564745"/>
            <a:ext cx="2293257" cy="2293257"/>
          </a:xfrm>
          <a:prstGeom prst="rtTriangle">
            <a:avLst/>
          </a:prstGeom>
          <a:solidFill>
            <a:srgbClr val="C1D52F">
              <a:alpha val="6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Triangle 6">
            <a:extLst>
              <a:ext uri="{FF2B5EF4-FFF2-40B4-BE49-F238E27FC236}">
                <a16:creationId xmlns:a16="http://schemas.microsoft.com/office/drawing/2014/main" id="{20209407-C38E-573D-C672-8544041683B0}"/>
              </a:ext>
            </a:extLst>
          </p:cNvPr>
          <p:cNvSpPr/>
          <p:nvPr userDrawn="1"/>
        </p:nvSpPr>
        <p:spPr>
          <a:xfrm rot="2700000" flipH="1">
            <a:off x="5570259" y="-533401"/>
            <a:ext cx="1066800" cy="1066800"/>
          </a:xfrm>
          <a:prstGeom prst="rtTriangle">
            <a:avLst/>
          </a:prstGeom>
          <a:solidFill>
            <a:schemeClr val="accent5">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descr="A blue letter on a white background&#10;&#10;Description automatically generated">
            <a:extLst>
              <a:ext uri="{FF2B5EF4-FFF2-40B4-BE49-F238E27FC236}">
                <a16:creationId xmlns:a16="http://schemas.microsoft.com/office/drawing/2014/main" id="{916ED689-9BFE-68E0-6F50-E5C8F9C5B78C}"/>
              </a:ext>
            </a:extLst>
          </p:cNvPr>
          <p:cNvPicPr>
            <a:picLocks noChangeAspect="1"/>
          </p:cNvPicPr>
          <p:nvPr userDrawn="1"/>
        </p:nvPicPr>
        <p:blipFill>
          <a:blip r:embed="rId3"/>
          <a:stretch>
            <a:fillRect/>
          </a:stretch>
        </p:blipFill>
        <p:spPr>
          <a:xfrm>
            <a:off x="7141005" y="6235178"/>
            <a:ext cx="1719944" cy="310545"/>
          </a:xfrm>
          <a:prstGeom prst="rect">
            <a:avLst/>
          </a:prstGeom>
        </p:spPr>
      </p:pic>
      <p:sp>
        <p:nvSpPr>
          <p:cNvPr id="19" name="Rectangle 18">
            <a:extLst>
              <a:ext uri="{FF2B5EF4-FFF2-40B4-BE49-F238E27FC236}">
                <a16:creationId xmlns:a16="http://schemas.microsoft.com/office/drawing/2014/main" id="{064FBDCD-CC7E-D24F-7434-BCDA2F3B38C2}"/>
              </a:ext>
            </a:extLst>
          </p:cNvPr>
          <p:cNvSpPr/>
          <p:nvPr userDrawn="1"/>
        </p:nvSpPr>
        <p:spPr>
          <a:xfrm>
            <a:off x="1955800" y="1862668"/>
            <a:ext cx="7188200" cy="313266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7">
            <a:extLst>
              <a:ext uri="{FF2B5EF4-FFF2-40B4-BE49-F238E27FC236}">
                <a16:creationId xmlns:a16="http://schemas.microsoft.com/office/drawing/2014/main" id="{668E6D4A-A5B4-0A03-6BEF-2D4648659C3C}"/>
              </a:ext>
            </a:extLst>
          </p:cNvPr>
          <p:cNvSpPr>
            <a:spLocks noGrp="1"/>
          </p:cNvSpPr>
          <p:nvPr>
            <p:ph type="title"/>
          </p:nvPr>
        </p:nvSpPr>
        <p:spPr>
          <a:xfrm>
            <a:off x="2128156" y="2014011"/>
            <a:ext cx="6215744" cy="1325563"/>
          </a:xfrm>
        </p:spPr>
        <p:txBody>
          <a:bodyPr lIns="0">
            <a:normAutofit/>
          </a:bodyPr>
          <a:lstStyle>
            <a:lvl1pPr>
              <a:defRPr sz="32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85702E7-5B87-8A1C-73E8-A406E1D56CD0}"/>
              </a:ext>
            </a:extLst>
          </p:cNvPr>
          <p:cNvSpPr>
            <a:spLocks noGrp="1"/>
          </p:cNvSpPr>
          <p:nvPr>
            <p:ph type="subTitle" idx="1"/>
          </p:nvPr>
        </p:nvSpPr>
        <p:spPr>
          <a:xfrm>
            <a:off x="2128156" y="3560765"/>
            <a:ext cx="6215744" cy="1325563"/>
          </a:xfrm>
        </p:spPr>
        <p:txBody>
          <a:bodyPr lIns="0">
            <a:normAutofit/>
          </a:bodyPr>
          <a:lstStyle>
            <a:lvl1pPr marL="0" indent="0" algn="l">
              <a:buNone/>
              <a:defRPr sz="24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6" name="Right Triangle 5">
            <a:extLst>
              <a:ext uri="{FF2B5EF4-FFF2-40B4-BE49-F238E27FC236}">
                <a16:creationId xmlns:a16="http://schemas.microsoft.com/office/drawing/2014/main" id="{47C5FECB-7ED7-07F8-5038-CAC98A853D35}"/>
              </a:ext>
            </a:extLst>
          </p:cNvPr>
          <p:cNvSpPr/>
          <p:nvPr userDrawn="1"/>
        </p:nvSpPr>
        <p:spPr>
          <a:xfrm flipH="1">
            <a:off x="8098972" y="3928534"/>
            <a:ext cx="1066800" cy="1066800"/>
          </a:xfrm>
          <a:prstGeom prst="rtTriangle">
            <a:avLst/>
          </a:prstGeom>
          <a:solidFill>
            <a:srgbClr val="C1D5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29089781"/>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Slide_C">
    <p:spTree>
      <p:nvGrpSpPr>
        <p:cNvPr id="1" name=""/>
        <p:cNvGrpSpPr/>
        <p:nvPr/>
      </p:nvGrpSpPr>
      <p:grpSpPr>
        <a:xfrm>
          <a:off x="0" y="0"/>
          <a:ext cx="0" cy="0"/>
          <a:chOff x="0" y="0"/>
          <a:chExt cx="0" cy="0"/>
        </a:xfrm>
      </p:grpSpPr>
      <p:pic>
        <p:nvPicPr>
          <p:cNvPr id="6" name="Picture 5" descr="A blue triangle shaped wall&#10;&#10;AI-generated content may be incorrect.">
            <a:extLst>
              <a:ext uri="{FF2B5EF4-FFF2-40B4-BE49-F238E27FC236}">
                <a16:creationId xmlns:a16="http://schemas.microsoft.com/office/drawing/2014/main" id="{E3AAA720-DB34-71EC-A3C7-34FC93C60E26}"/>
              </a:ext>
            </a:extLst>
          </p:cNvPr>
          <p:cNvPicPr>
            <a:picLocks noChangeAspect="1"/>
          </p:cNvPicPr>
          <p:nvPr userDrawn="1"/>
        </p:nvPicPr>
        <p:blipFill>
          <a:blip r:embed="rId2"/>
          <a:stretch>
            <a:fillRect/>
          </a:stretch>
        </p:blipFill>
        <p:spPr>
          <a:xfrm>
            <a:off x="0" y="0"/>
            <a:ext cx="9144000" cy="3968750"/>
          </a:xfrm>
          <a:prstGeom prst="rect">
            <a:avLst/>
          </a:prstGeom>
        </p:spPr>
      </p:pic>
      <p:sp>
        <p:nvSpPr>
          <p:cNvPr id="5" name="Rectangle 4">
            <a:extLst>
              <a:ext uri="{FF2B5EF4-FFF2-40B4-BE49-F238E27FC236}">
                <a16:creationId xmlns:a16="http://schemas.microsoft.com/office/drawing/2014/main" id="{6E6ADE91-BCDC-966E-C455-0E80A12396FD}"/>
              </a:ext>
            </a:extLst>
          </p:cNvPr>
          <p:cNvSpPr/>
          <p:nvPr userDrawn="1"/>
        </p:nvSpPr>
        <p:spPr>
          <a:xfrm>
            <a:off x="1240971" y="2218266"/>
            <a:ext cx="5105400" cy="46397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a:extLst>
              <a:ext uri="{FF2B5EF4-FFF2-40B4-BE49-F238E27FC236}">
                <a16:creationId xmlns:a16="http://schemas.microsoft.com/office/drawing/2014/main" id="{E85702E7-5B87-8A1C-73E8-A406E1D56CD0}"/>
              </a:ext>
            </a:extLst>
          </p:cNvPr>
          <p:cNvSpPr>
            <a:spLocks noGrp="1"/>
          </p:cNvSpPr>
          <p:nvPr>
            <p:ph type="subTitle" idx="1"/>
          </p:nvPr>
        </p:nvSpPr>
        <p:spPr>
          <a:xfrm>
            <a:off x="1485900" y="4756427"/>
            <a:ext cx="4699000" cy="1655762"/>
          </a:xfrm>
        </p:spPr>
        <p:txBody>
          <a:bodyPr lIns="0">
            <a:normAutofit/>
          </a:bodyPr>
          <a:lstStyle>
            <a:lvl1pPr marL="0" indent="0" algn="l">
              <a:buNone/>
              <a:defRPr sz="20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668E6D4A-A5B4-0A03-6BEF-2D4648659C3C}"/>
              </a:ext>
            </a:extLst>
          </p:cNvPr>
          <p:cNvSpPr>
            <a:spLocks noGrp="1"/>
          </p:cNvSpPr>
          <p:nvPr>
            <p:ph type="title"/>
          </p:nvPr>
        </p:nvSpPr>
        <p:spPr>
          <a:xfrm>
            <a:off x="1485900" y="2766221"/>
            <a:ext cx="4699000" cy="1325563"/>
          </a:xfrm>
        </p:spPr>
        <p:txBody>
          <a:bodyPr lIns="0" anchor="b" anchorCtr="0">
            <a:normAutofit/>
          </a:bodyPr>
          <a:lstStyle>
            <a:lvl1pPr>
              <a:defRPr sz="2800">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6E8678C-6B52-83DE-D39C-0F6BE4FE728C}"/>
              </a:ext>
            </a:extLst>
          </p:cNvPr>
          <p:cNvCxnSpPr/>
          <p:nvPr userDrawn="1"/>
        </p:nvCxnSpPr>
        <p:spPr>
          <a:xfrm>
            <a:off x="1485901" y="4439906"/>
            <a:ext cx="818549"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pic>
        <p:nvPicPr>
          <p:cNvPr id="2" name="Picture 1" descr="A blue letter on a white background&#10;&#10;Description automatically generated">
            <a:extLst>
              <a:ext uri="{FF2B5EF4-FFF2-40B4-BE49-F238E27FC236}">
                <a16:creationId xmlns:a16="http://schemas.microsoft.com/office/drawing/2014/main" id="{E869A312-4100-E6DC-FB35-9EE295A68A39}"/>
              </a:ext>
            </a:extLst>
          </p:cNvPr>
          <p:cNvPicPr>
            <a:picLocks noChangeAspect="1"/>
          </p:cNvPicPr>
          <p:nvPr userDrawn="1"/>
        </p:nvPicPr>
        <p:blipFill>
          <a:blip r:embed="rId3"/>
          <a:stretch>
            <a:fillRect/>
          </a:stretch>
        </p:blipFill>
        <p:spPr>
          <a:xfrm>
            <a:off x="7141005" y="6235178"/>
            <a:ext cx="1719944" cy="310545"/>
          </a:xfrm>
          <a:prstGeom prst="rect">
            <a:avLst/>
          </a:prstGeom>
        </p:spPr>
      </p:pic>
    </p:spTree>
    <p:extLst>
      <p:ext uri="{BB962C8B-B14F-4D97-AF65-F5344CB8AC3E}">
        <p14:creationId xmlns:p14="http://schemas.microsoft.com/office/powerpoint/2010/main" val="1889235060"/>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_A">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8070-B5EE-BA2F-153C-6EC928BFCAFA}"/>
              </a:ext>
            </a:extLst>
          </p:cNvPr>
          <p:cNvSpPr>
            <a:spLocks noGrp="1"/>
          </p:cNvSpPr>
          <p:nvPr>
            <p:ph type="title"/>
          </p:nvPr>
        </p:nvSpPr>
        <p:spPr>
          <a:xfrm>
            <a:off x="623887" y="576265"/>
            <a:ext cx="7886700" cy="2852737"/>
          </a:xfrm>
        </p:spPr>
        <p:txBody>
          <a:bodyPr anchor="b"/>
          <a:lstStyle>
            <a:lvl1pPr>
              <a:defRPr sz="4500">
                <a:solidFill>
                  <a:schemeClr val="bg1"/>
                </a:solidFill>
              </a:defRPr>
            </a:lvl1pPr>
          </a:lstStyle>
          <a:p/>
        </p:txBody>
      </p:sp>
      <p:sp>
        <p:nvSpPr>
          <p:cNvPr id="3" name="Text Placeholder 2">
            <a:extLst>
              <a:ext uri="{FF2B5EF4-FFF2-40B4-BE49-F238E27FC236}">
                <a16:creationId xmlns:a16="http://schemas.microsoft.com/office/drawing/2014/main" id="{1D1438E5-72E3-3A32-2503-EC4D02D485EC}"/>
              </a:ext>
            </a:extLst>
          </p:cNvPr>
          <p:cNvSpPr>
            <a:spLocks noGrp="1"/>
          </p:cNvSpPr>
          <p:nvPr>
            <p:ph type="body" idx="1"/>
          </p:nvPr>
        </p:nvSpPr>
        <p:spPr>
          <a:xfrm>
            <a:off x="623887" y="4589466"/>
            <a:ext cx="7886700" cy="1500187"/>
          </a:xfrm>
        </p:spPr>
        <p:txBody>
          <a:bodyPr/>
          <a:lstStyle>
            <a:lvl1pPr marL="0" indent="0">
              <a:buNone/>
              <a:defRPr sz="1800">
                <a:solidFill>
                  <a:schemeClr val="bg1"/>
                </a:solidFill>
              </a:defRPr>
            </a:lvl1pPr>
            <a:lvl2pPr marL="342892" indent="0">
              <a:buNone/>
              <a:defRPr sz="1500">
                <a:solidFill>
                  <a:schemeClr val="tx1">
                    <a:tint val="82000"/>
                  </a:schemeClr>
                </a:solidFill>
              </a:defRPr>
            </a:lvl2pPr>
            <a:lvl3pPr marL="685783" indent="0">
              <a:buNone/>
              <a:defRPr sz="1350">
                <a:solidFill>
                  <a:schemeClr val="tx1">
                    <a:tint val="82000"/>
                  </a:schemeClr>
                </a:solidFill>
              </a:defRPr>
            </a:lvl3pPr>
            <a:lvl4pPr marL="1028675" indent="0">
              <a:buNone/>
              <a:defRPr sz="1200">
                <a:solidFill>
                  <a:schemeClr val="tx1">
                    <a:tint val="82000"/>
                  </a:schemeClr>
                </a:solidFill>
              </a:defRPr>
            </a:lvl4pPr>
            <a:lvl5pPr marL="1371566" indent="0">
              <a:buNone/>
              <a:defRPr sz="1200">
                <a:solidFill>
                  <a:schemeClr val="tx1">
                    <a:tint val="82000"/>
                  </a:schemeClr>
                </a:solidFill>
              </a:defRPr>
            </a:lvl5pPr>
            <a:lvl6pPr marL="1714457" indent="0">
              <a:buNone/>
              <a:defRPr sz="1200">
                <a:solidFill>
                  <a:schemeClr val="tx1">
                    <a:tint val="82000"/>
                  </a:schemeClr>
                </a:solidFill>
              </a:defRPr>
            </a:lvl6pPr>
            <a:lvl7pPr marL="2057348" indent="0">
              <a:buNone/>
              <a:defRPr sz="1200">
                <a:solidFill>
                  <a:schemeClr val="tx1">
                    <a:tint val="82000"/>
                  </a:schemeClr>
                </a:solidFill>
              </a:defRPr>
            </a:lvl7pPr>
            <a:lvl8pPr marL="2400240" indent="0">
              <a:buNone/>
              <a:defRPr sz="1200">
                <a:solidFill>
                  <a:schemeClr val="tx1">
                    <a:tint val="82000"/>
                  </a:schemeClr>
                </a:solidFill>
              </a:defRPr>
            </a:lvl8pPr>
            <a:lvl9pPr marL="2743132" indent="0">
              <a:buNone/>
              <a:defRPr sz="1200">
                <a:solidFill>
                  <a:schemeClr val="tx1">
                    <a:tint val="82000"/>
                  </a:schemeClr>
                </a:solidFill>
              </a:defRPr>
            </a:lvl9pPr>
          </a:lstStyle>
          <a:p>
            <a:pPr lvl="0"/>
          </a:p>
        </p:txBody>
      </p:sp>
      <p:cxnSp>
        <p:nvCxnSpPr>
          <p:cNvPr id="8" name="Straight Connector 7">
            <a:extLst>
              <a:ext uri="{FF2B5EF4-FFF2-40B4-BE49-F238E27FC236}">
                <a16:creationId xmlns:a16="http://schemas.microsoft.com/office/drawing/2014/main" id="{449EBAEE-57FA-2E60-2CD4-4142D28C6E6A}"/>
              </a:ext>
            </a:extLst>
          </p:cNvPr>
          <p:cNvCxnSpPr/>
          <p:nvPr userDrawn="1"/>
        </p:nvCxnSpPr>
        <p:spPr>
          <a:xfrm>
            <a:off x="729344" y="3976914"/>
            <a:ext cx="7434943"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578985"/>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_B">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AA7BC2-2F22-5924-25E2-2AD13B2FD0FC}"/>
              </a:ext>
            </a:extLst>
          </p:cNvPr>
          <p:cNvSpPr/>
          <p:nvPr userDrawn="1"/>
        </p:nvSpPr>
        <p:spPr>
          <a:xfrm flipH="1">
            <a:off x="0" y="0"/>
            <a:ext cx="9144000" cy="6858000"/>
          </a:xfrm>
          <a:prstGeom prst="rect">
            <a:avLst/>
          </a:prstGeom>
          <a:gradFill>
            <a:gsLst>
              <a:gs pos="7000">
                <a:schemeClr val="accent1">
                  <a:alpha val="27000"/>
                </a:schemeClr>
              </a:gs>
              <a:gs pos="100000">
                <a:srgbClr val="062530"/>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8AE8070-B5EE-BA2F-153C-6EC928BFCAFA}"/>
              </a:ext>
            </a:extLst>
          </p:cNvPr>
          <p:cNvSpPr>
            <a:spLocks noGrp="1"/>
          </p:cNvSpPr>
          <p:nvPr>
            <p:ph type="title"/>
          </p:nvPr>
        </p:nvSpPr>
        <p:spPr>
          <a:xfrm>
            <a:off x="623887" y="576265"/>
            <a:ext cx="7886700" cy="2852737"/>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D1438E5-72E3-3A32-2503-EC4D02D485EC}"/>
              </a:ext>
            </a:extLst>
          </p:cNvPr>
          <p:cNvSpPr>
            <a:spLocks noGrp="1"/>
          </p:cNvSpPr>
          <p:nvPr>
            <p:ph type="body" idx="1"/>
          </p:nvPr>
        </p:nvSpPr>
        <p:spPr>
          <a:xfrm>
            <a:off x="623887" y="4589466"/>
            <a:ext cx="7886700" cy="1500187"/>
          </a:xfrm>
        </p:spPr>
        <p:txBody>
          <a:bodyPr/>
          <a:lstStyle>
            <a:lvl1pPr marL="0" indent="0">
              <a:buNone/>
              <a:defRPr sz="1800">
                <a:solidFill>
                  <a:schemeClr val="bg1"/>
                </a:solidFill>
              </a:defRPr>
            </a:lvl1pPr>
            <a:lvl2pPr marL="342892" indent="0">
              <a:buNone/>
              <a:defRPr sz="1500">
                <a:solidFill>
                  <a:schemeClr val="tx1">
                    <a:tint val="82000"/>
                  </a:schemeClr>
                </a:solidFill>
              </a:defRPr>
            </a:lvl2pPr>
            <a:lvl3pPr marL="685783" indent="0">
              <a:buNone/>
              <a:defRPr sz="1350">
                <a:solidFill>
                  <a:schemeClr val="tx1">
                    <a:tint val="82000"/>
                  </a:schemeClr>
                </a:solidFill>
              </a:defRPr>
            </a:lvl3pPr>
            <a:lvl4pPr marL="1028675" indent="0">
              <a:buNone/>
              <a:defRPr sz="1200">
                <a:solidFill>
                  <a:schemeClr val="tx1">
                    <a:tint val="82000"/>
                  </a:schemeClr>
                </a:solidFill>
              </a:defRPr>
            </a:lvl4pPr>
            <a:lvl5pPr marL="1371566" indent="0">
              <a:buNone/>
              <a:defRPr sz="1200">
                <a:solidFill>
                  <a:schemeClr val="tx1">
                    <a:tint val="82000"/>
                  </a:schemeClr>
                </a:solidFill>
              </a:defRPr>
            </a:lvl5pPr>
            <a:lvl6pPr marL="1714457" indent="0">
              <a:buNone/>
              <a:defRPr sz="1200">
                <a:solidFill>
                  <a:schemeClr val="tx1">
                    <a:tint val="82000"/>
                  </a:schemeClr>
                </a:solidFill>
              </a:defRPr>
            </a:lvl6pPr>
            <a:lvl7pPr marL="2057348" indent="0">
              <a:buNone/>
              <a:defRPr sz="1200">
                <a:solidFill>
                  <a:schemeClr val="tx1">
                    <a:tint val="82000"/>
                  </a:schemeClr>
                </a:solidFill>
              </a:defRPr>
            </a:lvl7pPr>
            <a:lvl8pPr marL="2400240" indent="0">
              <a:buNone/>
              <a:defRPr sz="1200">
                <a:solidFill>
                  <a:schemeClr val="tx1">
                    <a:tint val="82000"/>
                  </a:schemeClr>
                </a:solidFill>
              </a:defRPr>
            </a:lvl8pPr>
            <a:lvl9pPr marL="2743132" indent="0">
              <a:buNone/>
              <a:defRPr sz="1200">
                <a:solidFill>
                  <a:schemeClr val="tx1">
                    <a:tint val="82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449EBAEE-57FA-2E60-2CD4-4142D28C6E6A}"/>
              </a:ext>
            </a:extLst>
          </p:cNvPr>
          <p:cNvCxnSpPr/>
          <p:nvPr userDrawn="1"/>
        </p:nvCxnSpPr>
        <p:spPr>
          <a:xfrm>
            <a:off x="729344" y="3976914"/>
            <a:ext cx="7434943"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123414"/>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_C">
    <p:bg>
      <p:bgPr>
        <a:gradFill flip="none" rotWithShape="1">
          <a:gsLst>
            <a:gs pos="7000">
              <a:schemeClr val="accent1"/>
            </a:gs>
            <a:gs pos="100000">
              <a:srgbClr val="06253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8070-B5EE-BA2F-153C-6EC928BFCAFA}"/>
              </a:ext>
            </a:extLst>
          </p:cNvPr>
          <p:cNvSpPr>
            <a:spLocks noGrp="1"/>
          </p:cNvSpPr>
          <p:nvPr>
            <p:ph type="title"/>
          </p:nvPr>
        </p:nvSpPr>
        <p:spPr>
          <a:xfrm>
            <a:off x="623887" y="576265"/>
            <a:ext cx="7886700" cy="2852737"/>
          </a:xfrm>
        </p:spPr>
        <p:txBody>
          <a:bodyPr anchor="b"/>
          <a:lstStyle>
            <a:lvl1pPr>
              <a:defRPr sz="4500">
                <a:solidFill>
                  <a:schemeClr val="bg1"/>
                </a:solidFill>
              </a:defRPr>
            </a:lvl1pPr>
          </a:lstStyle>
          <a:p/>
        </p:txBody>
      </p:sp>
      <p:sp>
        <p:nvSpPr>
          <p:cNvPr id="3" name="Text Placeholder 2">
            <a:extLst>
              <a:ext uri="{FF2B5EF4-FFF2-40B4-BE49-F238E27FC236}">
                <a16:creationId xmlns:a16="http://schemas.microsoft.com/office/drawing/2014/main" id="{1D1438E5-72E3-3A32-2503-EC4D02D485EC}"/>
              </a:ext>
            </a:extLst>
          </p:cNvPr>
          <p:cNvSpPr>
            <a:spLocks noGrp="1"/>
          </p:cNvSpPr>
          <p:nvPr>
            <p:ph type="body" idx="1"/>
          </p:nvPr>
        </p:nvSpPr>
        <p:spPr>
          <a:xfrm>
            <a:off x="623887" y="4589466"/>
            <a:ext cx="7886700" cy="1500187"/>
          </a:xfrm>
        </p:spPr>
        <p:txBody>
          <a:bodyPr/>
          <a:lstStyle>
            <a:lvl1pPr marL="0" indent="0">
              <a:buNone/>
              <a:defRPr sz="1800">
                <a:solidFill>
                  <a:schemeClr val="bg1"/>
                </a:solidFill>
              </a:defRPr>
            </a:lvl1pPr>
            <a:lvl2pPr marL="342892" indent="0">
              <a:buNone/>
              <a:defRPr sz="1500">
                <a:solidFill>
                  <a:schemeClr val="tx1">
                    <a:tint val="82000"/>
                  </a:schemeClr>
                </a:solidFill>
              </a:defRPr>
            </a:lvl2pPr>
            <a:lvl3pPr marL="685783" indent="0">
              <a:buNone/>
              <a:defRPr sz="1350">
                <a:solidFill>
                  <a:schemeClr val="tx1">
                    <a:tint val="82000"/>
                  </a:schemeClr>
                </a:solidFill>
              </a:defRPr>
            </a:lvl3pPr>
            <a:lvl4pPr marL="1028675" indent="0">
              <a:buNone/>
              <a:defRPr sz="1200">
                <a:solidFill>
                  <a:schemeClr val="tx1">
                    <a:tint val="82000"/>
                  </a:schemeClr>
                </a:solidFill>
              </a:defRPr>
            </a:lvl4pPr>
            <a:lvl5pPr marL="1371566" indent="0">
              <a:buNone/>
              <a:defRPr sz="1200">
                <a:solidFill>
                  <a:schemeClr val="tx1">
                    <a:tint val="82000"/>
                  </a:schemeClr>
                </a:solidFill>
              </a:defRPr>
            </a:lvl5pPr>
            <a:lvl6pPr marL="1714457" indent="0">
              <a:buNone/>
              <a:defRPr sz="1200">
                <a:solidFill>
                  <a:schemeClr val="tx1">
                    <a:tint val="82000"/>
                  </a:schemeClr>
                </a:solidFill>
              </a:defRPr>
            </a:lvl6pPr>
            <a:lvl7pPr marL="2057348" indent="0">
              <a:buNone/>
              <a:defRPr sz="1200">
                <a:solidFill>
                  <a:schemeClr val="tx1">
                    <a:tint val="82000"/>
                  </a:schemeClr>
                </a:solidFill>
              </a:defRPr>
            </a:lvl7pPr>
            <a:lvl8pPr marL="2400240" indent="0">
              <a:buNone/>
              <a:defRPr sz="1200">
                <a:solidFill>
                  <a:schemeClr val="tx1">
                    <a:tint val="82000"/>
                  </a:schemeClr>
                </a:solidFill>
              </a:defRPr>
            </a:lvl8pPr>
            <a:lvl9pPr marL="2743132" indent="0">
              <a:buNone/>
              <a:defRPr sz="1200">
                <a:solidFill>
                  <a:schemeClr val="tx1">
                    <a:tint val="82000"/>
                  </a:schemeClr>
                </a:solidFill>
              </a:defRPr>
            </a:lvl9pPr>
          </a:lstStyle>
          <a:p>
            <a:pPr lvl="0"/>
          </a:p>
        </p:txBody>
      </p:sp>
      <p:cxnSp>
        <p:nvCxnSpPr>
          <p:cNvPr id="8" name="Straight Connector 7">
            <a:extLst>
              <a:ext uri="{FF2B5EF4-FFF2-40B4-BE49-F238E27FC236}">
                <a16:creationId xmlns:a16="http://schemas.microsoft.com/office/drawing/2014/main" id="{449EBAEE-57FA-2E60-2CD4-4142D28C6E6A}"/>
              </a:ext>
            </a:extLst>
          </p:cNvPr>
          <p:cNvCxnSpPr/>
          <p:nvPr userDrawn="1"/>
        </p:nvCxnSpPr>
        <p:spPr>
          <a:xfrm>
            <a:off x="729344" y="3976914"/>
            <a:ext cx="7434943"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790060"/>
      </p:ext>
    </p:extLst>
  </p:cSld>
  <p:clrMapOvr>
    <a:masterClrMapping/>
  </p:clrMapOvr>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F4ABF9FD-CF4E-33D7-0A30-764D455989E4}"/>
              </a:ext>
            </a:extLst>
          </p:cNvPr>
          <p:cNvSpPr/>
          <p:nvPr userDrawn="1"/>
        </p:nvSpPr>
        <p:spPr>
          <a:xfrm flipH="1">
            <a:off x="7865387" y="5579390"/>
            <a:ext cx="1278612" cy="127861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C6330B8-2745-E6CB-53C9-0D6724A3D3B9}"/>
              </a:ext>
            </a:extLst>
          </p:cNvPr>
          <p:cNvSpPr>
            <a:spLocks noGrp="1"/>
          </p:cNvSpPr>
          <p:nvPr>
            <p:ph type="title"/>
          </p:nvPr>
        </p:nvSpPr>
        <p:spPr/>
        <p:txBody>
          <a:bodyPr lIns="0"/>
          <a:lstStyle/>
          <a:p>
            <a:r>
              <a:rPr lang="en-US"/>
              <a:t>Click to edit Master title style</a:t>
            </a:r>
          </a:p>
        </p:txBody>
      </p:sp>
      <p:sp>
        <p:nvSpPr>
          <p:cNvPr id="3" name="Content Placeholder 2">
            <a:extLst>
              <a:ext uri="{FF2B5EF4-FFF2-40B4-BE49-F238E27FC236}">
                <a16:creationId xmlns:a16="http://schemas.microsoft.com/office/drawing/2014/main" id="{2C3982F6-9059-D0F5-CFDB-4241CFD14BA3}"/>
              </a:ext>
            </a:extLst>
          </p:cNvPr>
          <p:cNvSpPr>
            <a:spLocks noGrp="1"/>
          </p:cNvSpPr>
          <p:nvPr>
            <p:ph idx="1"/>
          </p:nvPr>
        </p:nvSpPr>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5B663F3-1499-9E9F-73D3-E3A38B010B8B}"/>
              </a:ext>
            </a:extLst>
          </p:cNvPr>
          <p:cNvSpPr>
            <a:spLocks noGrp="1"/>
          </p:cNvSpPr>
          <p:nvPr>
            <p:ph type="sldNum" sz="quarter" idx="4"/>
          </p:nvPr>
        </p:nvSpPr>
        <p:spPr>
          <a:xfrm>
            <a:off x="6699997" y="6356353"/>
            <a:ext cx="2057400" cy="365125"/>
          </a:xfrm>
          <a:prstGeom prst="rect">
            <a:avLst/>
          </a:prstGeom>
        </p:spPr>
        <p:txBody>
          <a:bodyPr vert="horz" lIns="91440" tIns="45720" rIns="91440" bIns="45720" rtlCol="0" anchor="ctr"/>
          <a:lstStyle>
            <a:lvl1pPr algn="r">
              <a:defRPr sz="750" b="0" i="0">
                <a:solidFill>
                  <a:schemeClr val="bg1"/>
                </a:solidFill>
                <a:latin typeface="Segoe UI" panose="020B0502040204020203" pitchFamily="34" charset="0"/>
              </a:defRPr>
            </a:lvl1pPr>
          </a:lstStyle>
          <a:p>
            <a:fld id="{FF5752C8-D011-A44F-A6E2-A1B2BF8B81E4}" type="slidenum">
              <a:rPr lang="en-US" smtClean="0"/>
              <a:pPr/>
              <a:t>‹#›</a:t>
            </a:fld>
            <a:endParaRPr lang="en-US" dirty="0"/>
          </a:p>
        </p:txBody>
      </p:sp>
      <p:pic>
        <p:nvPicPr>
          <p:cNvPr id="4" name="Picture 3" descr="A blue letter on a white background&#10;&#10;Description automatically generated">
            <a:extLst>
              <a:ext uri="{FF2B5EF4-FFF2-40B4-BE49-F238E27FC236}">
                <a16:creationId xmlns:a16="http://schemas.microsoft.com/office/drawing/2014/main" id="{97F24F80-173E-4C0A-1340-C552698F9E69}"/>
              </a:ext>
            </a:extLst>
          </p:cNvPr>
          <p:cNvPicPr>
            <a:picLocks noChangeAspect="1"/>
          </p:cNvPicPr>
          <p:nvPr userDrawn="1"/>
        </p:nvPicPr>
        <p:blipFill>
          <a:blip r:embed="rId2"/>
          <a:stretch>
            <a:fillRect/>
          </a:stretch>
        </p:blipFill>
        <p:spPr>
          <a:xfrm>
            <a:off x="386603" y="6356350"/>
            <a:ext cx="1474695" cy="266264"/>
          </a:xfrm>
          <a:prstGeom prst="rect">
            <a:avLst/>
          </a:prstGeom>
        </p:spPr>
      </p:pic>
    </p:spTree>
    <p:extLst>
      <p:ext uri="{BB962C8B-B14F-4D97-AF65-F5344CB8AC3E}">
        <p14:creationId xmlns:p14="http://schemas.microsoft.com/office/powerpoint/2010/main" val="1295158072"/>
      </p:ext>
    </p:extLst>
  </p:cSld>
  <p:clrMapOvr>
    <a:masterClrMapping/>
  </p:clrMapOvr>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ntent-Photo Righ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C6D738F5-FE15-4856-7EDA-3FCF6142A4B8}"/>
              </a:ext>
            </a:extLst>
          </p:cNvPr>
          <p:cNvSpPr/>
          <p:nvPr userDrawn="1"/>
        </p:nvSpPr>
        <p:spPr>
          <a:xfrm flipH="1">
            <a:off x="7865387" y="5579390"/>
            <a:ext cx="1278612" cy="127861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D91C99D-C1E7-DD49-CF4F-E4D932BE2331}"/>
              </a:ext>
            </a:extLst>
          </p:cNvPr>
          <p:cNvSpPr>
            <a:spLocks noGrp="1"/>
          </p:cNvSpPr>
          <p:nvPr>
            <p:ph type="title"/>
          </p:nvPr>
        </p:nvSpPr>
        <p:spPr>
          <a:xfrm>
            <a:off x="389966" y="365128"/>
            <a:ext cx="5553635" cy="755337"/>
          </a:xfrm>
        </p:spPr>
        <p:txBody>
          <a:bodyPr lIns="0"/>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21346100-BD56-CD92-FCC9-3F4A2A9D1E30}"/>
              </a:ext>
            </a:extLst>
          </p:cNvPr>
          <p:cNvSpPr>
            <a:spLocks noGrp="1"/>
          </p:cNvSpPr>
          <p:nvPr>
            <p:ph idx="1"/>
          </p:nvPr>
        </p:nvSpPr>
        <p:spPr>
          <a:xfrm>
            <a:off x="389966" y="1541929"/>
            <a:ext cx="5553635" cy="4635034"/>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ue letter on a white background&#10;&#10;Description automatically generated">
            <a:extLst>
              <a:ext uri="{FF2B5EF4-FFF2-40B4-BE49-F238E27FC236}">
                <a16:creationId xmlns:a16="http://schemas.microsoft.com/office/drawing/2014/main" id="{7A2BB5A9-74F1-F352-5DD7-83E244354191}"/>
              </a:ext>
            </a:extLst>
          </p:cNvPr>
          <p:cNvPicPr>
            <a:picLocks noChangeAspect="1"/>
          </p:cNvPicPr>
          <p:nvPr userDrawn="1"/>
        </p:nvPicPr>
        <p:blipFill>
          <a:blip r:embed="rId2"/>
          <a:stretch>
            <a:fillRect/>
          </a:stretch>
        </p:blipFill>
        <p:spPr>
          <a:xfrm>
            <a:off x="386603" y="6356350"/>
            <a:ext cx="1474695" cy="266264"/>
          </a:xfrm>
          <a:prstGeom prst="rect">
            <a:avLst/>
          </a:prstGeom>
        </p:spPr>
      </p:pic>
      <p:sp>
        <p:nvSpPr>
          <p:cNvPr id="11" name="Slide Number Placeholder 5">
            <a:extLst>
              <a:ext uri="{FF2B5EF4-FFF2-40B4-BE49-F238E27FC236}">
                <a16:creationId xmlns:a16="http://schemas.microsoft.com/office/drawing/2014/main" id="{47EE7C24-4AAC-5642-BDC3-F1B1A57CD198}"/>
              </a:ext>
            </a:extLst>
          </p:cNvPr>
          <p:cNvSpPr>
            <a:spLocks noGrp="1"/>
          </p:cNvSpPr>
          <p:nvPr>
            <p:ph type="sldNum" sz="quarter" idx="4"/>
          </p:nvPr>
        </p:nvSpPr>
        <p:spPr>
          <a:xfrm>
            <a:off x="6699997" y="6356353"/>
            <a:ext cx="2057400" cy="365125"/>
          </a:xfrm>
          <a:prstGeom prst="rect">
            <a:avLst/>
          </a:prstGeom>
        </p:spPr>
        <p:txBody>
          <a:bodyPr vert="horz" lIns="91440" tIns="45720" rIns="91440" bIns="45720" rtlCol="0" anchor="ctr"/>
          <a:lstStyle>
            <a:lvl1pPr algn="r">
              <a:defRPr sz="750" b="1" i="0">
                <a:solidFill>
                  <a:schemeClr val="bg1"/>
                </a:solidFill>
                <a:latin typeface="Segoe UI" panose="020B0502040204020203" pitchFamily="34" charset="0"/>
              </a:defRPr>
            </a:lvl1pPr>
          </a:lstStyle>
          <a:p>
            <a:fld id="{FF5752C8-D011-A44F-A6E2-A1B2BF8B81E4}" type="slidenum">
              <a:rPr lang="en-US" smtClean="0"/>
              <a:pPr/>
              <a:t>‹#›</a:t>
            </a:fld>
            <a:endParaRPr lang="en-US" dirty="0"/>
          </a:p>
        </p:txBody>
      </p:sp>
      <p:sp>
        <p:nvSpPr>
          <p:cNvPr id="5" name="Picture Placeholder 16">
            <a:extLst>
              <a:ext uri="{FF2B5EF4-FFF2-40B4-BE49-F238E27FC236}">
                <a16:creationId xmlns:a16="http://schemas.microsoft.com/office/drawing/2014/main" id="{61CB0245-8B26-D870-4FE9-02CC1FFD0239}"/>
              </a:ext>
            </a:extLst>
          </p:cNvPr>
          <p:cNvSpPr>
            <a:spLocks noGrp="1"/>
          </p:cNvSpPr>
          <p:nvPr>
            <p:ph type="pic" sz="quarter" idx="12"/>
          </p:nvPr>
        </p:nvSpPr>
        <p:spPr>
          <a:xfrm>
            <a:off x="6106412" y="6351"/>
            <a:ext cx="3042448" cy="685575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33 w 10000"/>
              <a:gd name="connsiteY4" fmla="*/ 10000 h 10000"/>
              <a:gd name="connsiteX5" fmla="*/ 0 w 10000"/>
              <a:gd name="connsiteY5" fmla="*/ 0 h 10000"/>
              <a:gd name="connsiteX0" fmla="*/ 0 w 10000"/>
              <a:gd name="connsiteY0" fmla="*/ 0 h 10015"/>
              <a:gd name="connsiteX1" fmla="*/ 10000 w 10000"/>
              <a:gd name="connsiteY1" fmla="*/ 0 h 10015"/>
              <a:gd name="connsiteX2" fmla="*/ 10000 w 10000"/>
              <a:gd name="connsiteY2" fmla="*/ 8000 h 10015"/>
              <a:gd name="connsiteX3" fmla="*/ 5736 w 10000"/>
              <a:gd name="connsiteY3" fmla="*/ 10015 h 10015"/>
              <a:gd name="connsiteX4" fmla="*/ 33 w 10000"/>
              <a:gd name="connsiteY4" fmla="*/ 10000 h 10015"/>
              <a:gd name="connsiteX5" fmla="*/ 0 w 10000"/>
              <a:gd name="connsiteY5" fmla="*/ 0 h 10015"/>
              <a:gd name="connsiteX0" fmla="*/ 0 w 10000"/>
              <a:gd name="connsiteY0" fmla="*/ 0 h 10015"/>
              <a:gd name="connsiteX1" fmla="*/ 10000 w 10000"/>
              <a:gd name="connsiteY1" fmla="*/ 0 h 10015"/>
              <a:gd name="connsiteX2" fmla="*/ 10000 w 10000"/>
              <a:gd name="connsiteY2" fmla="*/ 8133 h 10015"/>
              <a:gd name="connsiteX3" fmla="*/ 5736 w 10000"/>
              <a:gd name="connsiteY3" fmla="*/ 10015 h 10015"/>
              <a:gd name="connsiteX4" fmla="*/ 33 w 10000"/>
              <a:gd name="connsiteY4" fmla="*/ 10000 h 10015"/>
              <a:gd name="connsiteX5" fmla="*/ 0 w 10000"/>
              <a:gd name="connsiteY5" fmla="*/ 0 h 10015"/>
              <a:gd name="connsiteX0" fmla="*/ 0 w 10000"/>
              <a:gd name="connsiteY0" fmla="*/ 0 h 10015"/>
              <a:gd name="connsiteX1" fmla="*/ 10000 w 10000"/>
              <a:gd name="connsiteY1" fmla="*/ 0 h 10015"/>
              <a:gd name="connsiteX2" fmla="*/ 10000 w 10000"/>
              <a:gd name="connsiteY2" fmla="*/ 8133 h 10015"/>
              <a:gd name="connsiteX3" fmla="*/ 5829 w 10000"/>
              <a:gd name="connsiteY3" fmla="*/ 10015 h 10015"/>
              <a:gd name="connsiteX4" fmla="*/ 33 w 10000"/>
              <a:gd name="connsiteY4" fmla="*/ 10000 h 10015"/>
              <a:gd name="connsiteX5" fmla="*/ 0 w 10000"/>
              <a:gd name="connsiteY5" fmla="*/ 0 h 10015"/>
              <a:gd name="connsiteX0" fmla="*/ 0 w 10016"/>
              <a:gd name="connsiteY0" fmla="*/ 0 h 10015"/>
              <a:gd name="connsiteX1" fmla="*/ 10000 w 10016"/>
              <a:gd name="connsiteY1" fmla="*/ 0 h 10015"/>
              <a:gd name="connsiteX2" fmla="*/ 10016 w 10016"/>
              <a:gd name="connsiteY2" fmla="*/ 8154 h 10015"/>
              <a:gd name="connsiteX3" fmla="*/ 5829 w 10016"/>
              <a:gd name="connsiteY3" fmla="*/ 10015 h 10015"/>
              <a:gd name="connsiteX4" fmla="*/ 33 w 10016"/>
              <a:gd name="connsiteY4" fmla="*/ 10000 h 10015"/>
              <a:gd name="connsiteX5" fmla="*/ 0 w 10016"/>
              <a:gd name="connsiteY5" fmla="*/ 0 h 10015"/>
              <a:gd name="connsiteX0" fmla="*/ 0 w 10016"/>
              <a:gd name="connsiteY0" fmla="*/ 0 h 10021"/>
              <a:gd name="connsiteX1" fmla="*/ 10000 w 10016"/>
              <a:gd name="connsiteY1" fmla="*/ 0 h 10021"/>
              <a:gd name="connsiteX2" fmla="*/ 10016 w 10016"/>
              <a:gd name="connsiteY2" fmla="*/ 8154 h 10021"/>
              <a:gd name="connsiteX3" fmla="*/ 5829 w 10016"/>
              <a:gd name="connsiteY3" fmla="*/ 10015 h 10021"/>
              <a:gd name="connsiteX4" fmla="*/ 33 w 10016"/>
              <a:gd name="connsiteY4" fmla="*/ 10021 h 10021"/>
              <a:gd name="connsiteX5" fmla="*/ 0 w 10016"/>
              <a:gd name="connsiteY5" fmla="*/ 0 h 10021"/>
              <a:gd name="connsiteX0" fmla="*/ 1 w 10017"/>
              <a:gd name="connsiteY0" fmla="*/ 0 h 10021"/>
              <a:gd name="connsiteX1" fmla="*/ 10001 w 10017"/>
              <a:gd name="connsiteY1" fmla="*/ 0 h 10021"/>
              <a:gd name="connsiteX2" fmla="*/ 10017 w 10017"/>
              <a:gd name="connsiteY2" fmla="*/ 8154 h 10021"/>
              <a:gd name="connsiteX3" fmla="*/ 5830 w 10017"/>
              <a:gd name="connsiteY3" fmla="*/ 10015 h 10021"/>
              <a:gd name="connsiteX4" fmla="*/ 3 w 10017"/>
              <a:gd name="connsiteY4" fmla="*/ 10021 h 10021"/>
              <a:gd name="connsiteX5" fmla="*/ 1 w 10017"/>
              <a:gd name="connsiteY5" fmla="*/ 0 h 1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 h="10021">
                <a:moveTo>
                  <a:pt x="1" y="0"/>
                </a:moveTo>
                <a:lnTo>
                  <a:pt x="10001" y="0"/>
                </a:lnTo>
                <a:cubicBezTo>
                  <a:pt x="10006" y="2718"/>
                  <a:pt x="10012" y="5436"/>
                  <a:pt x="10017" y="8154"/>
                </a:cubicBezTo>
                <a:lnTo>
                  <a:pt x="5830" y="10015"/>
                </a:lnTo>
                <a:lnTo>
                  <a:pt x="3" y="10021"/>
                </a:lnTo>
                <a:cubicBezTo>
                  <a:pt x="-8" y="6688"/>
                  <a:pt x="12" y="3333"/>
                  <a:pt x="1" y="0"/>
                </a:cubicBezTo>
                <a:close/>
              </a:path>
            </a:pathLst>
          </a:custGeom>
          <a:blipFill>
            <a:blip r:embed="rId3"/>
            <a:stretch>
              <a:fillRect t="1" b="-11025"/>
            </a:stretch>
          </a:blipFill>
        </p:spPr>
        <p:txBody>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2537379164"/>
      </p:ext>
    </p:extLst>
  </p:cSld>
  <p:clrMapOvr>
    <a:masterClrMapping/>
  </p:clrMapOvr>
</p:sldLayout>
</file>

<file path=ppt/slideLayouts/slideLayout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ntent-Photo Lef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DB296B6A-66FD-BF64-47FC-1710EF0941A0}"/>
              </a:ext>
            </a:extLst>
          </p:cNvPr>
          <p:cNvSpPr/>
          <p:nvPr userDrawn="1"/>
        </p:nvSpPr>
        <p:spPr>
          <a:xfrm flipH="1">
            <a:off x="7865387" y="5579390"/>
            <a:ext cx="1278612" cy="127861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blue letter on a white background&#10;&#10;Description automatically generated">
            <a:extLst>
              <a:ext uri="{FF2B5EF4-FFF2-40B4-BE49-F238E27FC236}">
                <a16:creationId xmlns:a16="http://schemas.microsoft.com/office/drawing/2014/main" id="{BBCAAF88-0A9D-2DD5-9B2B-76CC821C8838}"/>
              </a:ext>
            </a:extLst>
          </p:cNvPr>
          <p:cNvPicPr>
            <a:picLocks noChangeAspect="1"/>
          </p:cNvPicPr>
          <p:nvPr userDrawn="1"/>
        </p:nvPicPr>
        <p:blipFill>
          <a:blip r:embed="rId2"/>
          <a:stretch>
            <a:fillRect/>
          </a:stretch>
        </p:blipFill>
        <p:spPr>
          <a:xfrm>
            <a:off x="386603" y="6356350"/>
            <a:ext cx="1474695" cy="266264"/>
          </a:xfrm>
          <a:prstGeom prst="rect">
            <a:avLst/>
          </a:prstGeom>
        </p:spPr>
      </p:pic>
      <p:sp>
        <p:nvSpPr>
          <p:cNvPr id="2" name="Title 1">
            <a:extLst>
              <a:ext uri="{FF2B5EF4-FFF2-40B4-BE49-F238E27FC236}">
                <a16:creationId xmlns:a16="http://schemas.microsoft.com/office/drawing/2014/main" id="{3D91C99D-C1E7-DD49-CF4F-E4D932BE2331}"/>
              </a:ext>
            </a:extLst>
          </p:cNvPr>
          <p:cNvSpPr>
            <a:spLocks noGrp="1"/>
          </p:cNvSpPr>
          <p:nvPr>
            <p:ph type="title"/>
          </p:nvPr>
        </p:nvSpPr>
        <p:spPr>
          <a:xfrm>
            <a:off x="3203763" y="365128"/>
            <a:ext cx="5553635" cy="755337"/>
          </a:xfrm>
        </p:spPr>
        <p:txBody>
          <a:bodyPr lIns="0"/>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21346100-BD56-CD92-FCC9-3F4A2A9D1E30}"/>
              </a:ext>
            </a:extLst>
          </p:cNvPr>
          <p:cNvSpPr>
            <a:spLocks noGrp="1"/>
          </p:cNvSpPr>
          <p:nvPr>
            <p:ph idx="1"/>
          </p:nvPr>
        </p:nvSpPr>
        <p:spPr>
          <a:xfrm>
            <a:off x="3203763" y="1541929"/>
            <a:ext cx="5553635" cy="4635034"/>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47EE7C24-4AAC-5642-BDC3-F1B1A57CD198}"/>
              </a:ext>
            </a:extLst>
          </p:cNvPr>
          <p:cNvSpPr>
            <a:spLocks noGrp="1"/>
          </p:cNvSpPr>
          <p:nvPr>
            <p:ph type="sldNum" sz="quarter" idx="4"/>
          </p:nvPr>
        </p:nvSpPr>
        <p:spPr>
          <a:xfrm>
            <a:off x="6699997" y="6356353"/>
            <a:ext cx="2057400" cy="365125"/>
          </a:xfrm>
          <a:prstGeom prst="rect">
            <a:avLst/>
          </a:prstGeom>
        </p:spPr>
        <p:txBody>
          <a:bodyPr vert="horz" lIns="91440" tIns="45720" rIns="91440" bIns="45720" rtlCol="0" anchor="ctr"/>
          <a:lstStyle>
            <a:lvl1pPr algn="r">
              <a:defRPr sz="750" b="0" i="0">
                <a:solidFill>
                  <a:schemeClr val="bg1"/>
                </a:solidFill>
                <a:latin typeface="Segoe UI" panose="020B0502040204020203" pitchFamily="34" charset="0"/>
              </a:defRPr>
            </a:lvl1pPr>
          </a:lstStyle>
          <a:p>
            <a:fld id="{FF5752C8-D011-A44F-A6E2-A1B2BF8B81E4}" type="slidenum">
              <a:rPr lang="en-US" smtClean="0"/>
              <a:pPr/>
              <a:t>‹#›</a:t>
            </a:fld>
            <a:endParaRPr lang="en-US" dirty="0"/>
          </a:p>
        </p:txBody>
      </p:sp>
      <p:sp>
        <p:nvSpPr>
          <p:cNvPr id="6" name="Picture Placeholder 12">
            <a:extLst>
              <a:ext uri="{FF2B5EF4-FFF2-40B4-BE49-F238E27FC236}">
                <a16:creationId xmlns:a16="http://schemas.microsoft.com/office/drawing/2014/main" id="{0A7CFFDD-8036-FF95-DA60-848F0D84C590}"/>
              </a:ext>
            </a:extLst>
          </p:cNvPr>
          <p:cNvSpPr>
            <a:spLocks noGrp="1" noChangeAspect="1"/>
          </p:cNvSpPr>
          <p:nvPr>
            <p:ph type="pic" sz="quarter" idx="10"/>
          </p:nvPr>
        </p:nvSpPr>
        <p:spPr>
          <a:xfrm>
            <a:off x="0" y="0"/>
            <a:ext cx="3037284" cy="6176963"/>
          </a:xfrm>
          <a:blipFill>
            <a:blip r:embed="rId3"/>
            <a:stretch>
              <a:fillRect/>
            </a:stretch>
          </a:blipFill>
          <a:ln>
            <a:noFill/>
          </a:ln>
        </p:spPr>
        <p:txBody>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35989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55C24-04D2-6AA8-51B1-4B635537BF4F}"/>
              </a:ext>
            </a:extLst>
          </p:cNvPr>
          <p:cNvSpPr>
            <a:spLocks noGrp="1"/>
          </p:cNvSpPr>
          <p:nvPr>
            <p:ph type="title"/>
          </p:nvPr>
        </p:nvSpPr>
        <p:spPr>
          <a:xfrm>
            <a:off x="389966" y="365128"/>
            <a:ext cx="8377517" cy="7553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0C9B7F-FF51-B021-1A05-DC7FDB5411F7}"/>
              </a:ext>
            </a:extLst>
          </p:cNvPr>
          <p:cNvSpPr>
            <a:spLocks noGrp="1"/>
          </p:cNvSpPr>
          <p:nvPr>
            <p:ph type="body" idx="1"/>
          </p:nvPr>
        </p:nvSpPr>
        <p:spPr>
          <a:xfrm>
            <a:off x="389966" y="1541929"/>
            <a:ext cx="8377517" cy="46350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837D2F3-D7C2-9947-30D4-A80D7354522C}"/>
              </a:ext>
            </a:extLst>
          </p:cNvPr>
          <p:cNvSpPr>
            <a:spLocks noGrp="1"/>
          </p:cNvSpPr>
          <p:nvPr>
            <p:ph type="sldNum" sz="quarter" idx="4"/>
          </p:nvPr>
        </p:nvSpPr>
        <p:spPr>
          <a:xfrm>
            <a:off x="6699997" y="6356353"/>
            <a:ext cx="2057400" cy="365125"/>
          </a:xfrm>
          <a:prstGeom prst="rect">
            <a:avLst/>
          </a:prstGeom>
        </p:spPr>
        <p:txBody>
          <a:bodyPr vert="horz" lIns="91440" tIns="45720" rIns="91440" bIns="45720" rtlCol="0" anchor="ctr"/>
          <a:lstStyle>
            <a:lvl1pPr algn="r">
              <a:defRPr sz="750" b="0" i="0">
                <a:solidFill>
                  <a:schemeClr val="bg1"/>
                </a:solidFill>
                <a:latin typeface="Segoe UI" panose="020B0502040204020203" pitchFamily="34" charset="0"/>
              </a:defRPr>
            </a:lvl1pPr>
          </a:lstStyle>
          <a:p>
            <a:fld id="{FF5752C8-D011-A44F-A6E2-A1B2BF8B81E4}" type="slidenum">
              <a:rPr lang="en-US" smtClean="0"/>
              <a:pPr/>
              <a:t>‹#›</a:t>
            </a:fld>
            <a:endParaRPr lang="en-US" dirty="0"/>
          </a:p>
        </p:txBody>
      </p:sp>
    </p:spTree>
    <p:extLst>
      <p:ext uri="{BB962C8B-B14F-4D97-AF65-F5344CB8AC3E}">
        <p14:creationId xmlns:p14="http://schemas.microsoft.com/office/powerpoint/2010/main" val="3961498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63" r:id="rId5"/>
    <p:sldLayoutId id="2147483662" r:id="rId6"/>
    <p:sldLayoutId id="2147483650" r:id="rId7"/>
    <p:sldLayoutId id="2147483652" r:id="rId8"/>
    <p:sldLayoutId id="2147483664" r:id="rId9"/>
    <p:sldLayoutId id="2147483654" r:id="rId10"/>
    <p:sldLayoutId id="2147483665" r:id="rId11"/>
    <p:sldLayoutId id="2147483666" r:id="rId12"/>
    <p:sldLayoutId id="2147483667" r:id="rId13"/>
    <p:sldLayoutId id="2147483668" r:id="rId14"/>
    <p:sldLayoutId id="2147483669" r:id="rId15"/>
    <p:sldLayoutId id="2147483671" r:id="rId16"/>
    <p:sldLayoutId id="2147483655" r:id="rId17"/>
    <p:sldLayoutId id="2147483670" r:id="rId18"/>
  </p:sldLayoutIdLst>
  <p:hf hdr="0" ftr="0" dt="0"/>
  <p:txStyles>
    <p:titleStyle>
      <a:lvl1pPr algn="l" defTabSz="685783" rtl="0" eaLnBrk="1" latinLnBrk="0" hangingPunct="1">
        <a:lnSpc>
          <a:spcPct val="90000"/>
        </a:lnSpc>
        <a:spcBef>
          <a:spcPct val="0"/>
        </a:spcBef>
        <a:buNone/>
        <a:defRPr sz="2400" b="0" i="0" kern="1200">
          <a:solidFill>
            <a:schemeClr val="accent3"/>
          </a:solidFill>
          <a:latin typeface="Segoe UI" panose="020B0502040204020203" pitchFamily="34" charset="0"/>
          <a:ea typeface="+mj-ea"/>
          <a:cs typeface="+mj-cs"/>
        </a:defRPr>
      </a:lvl1pPr>
    </p:titleStyle>
    <p:bodyStyle>
      <a:lvl1pPr marL="285750" indent="-285750" algn="l" defTabSz="685783" rtl="0" eaLnBrk="1" latinLnBrk="0" hangingPunct="1">
        <a:lnSpc>
          <a:spcPct val="90000"/>
        </a:lnSpc>
        <a:spcBef>
          <a:spcPts val="750"/>
        </a:spcBef>
        <a:buClr>
          <a:schemeClr val="accent2"/>
        </a:buClr>
        <a:buFont typeface="Courier New" panose="02070309020205020404" pitchFamily="49" charset="0"/>
        <a:buChar char="o"/>
        <a:defRPr sz="1800" b="0" i="0" kern="1200">
          <a:solidFill>
            <a:schemeClr val="tx1"/>
          </a:solidFill>
          <a:latin typeface="Segoe UI" panose="020B0502040204020203" pitchFamily="34" charset="0"/>
          <a:ea typeface="+mn-ea"/>
          <a:cs typeface="+mn-cs"/>
        </a:defRPr>
      </a:lvl1pPr>
      <a:lvl2pPr marL="514337" indent="-171446" algn="l" defTabSz="685783" rtl="0" eaLnBrk="1" latinLnBrk="0" hangingPunct="1">
        <a:lnSpc>
          <a:spcPct val="90000"/>
        </a:lnSpc>
        <a:spcBef>
          <a:spcPts val="375"/>
        </a:spcBef>
        <a:buClr>
          <a:schemeClr val="accent2"/>
        </a:buClr>
        <a:buFont typeface="Segoe UI" panose="020B0502040204020203" pitchFamily="34" charset="0"/>
        <a:buChar char="—"/>
        <a:defRPr sz="1500" b="0" i="0" kern="1200">
          <a:solidFill>
            <a:schemeClr val="tx1"/>
          </a:solidFill>
          <a:latin typeface="Segoe UI" panose="020B0502040204020203" pitchFamily="34" charset="0"/>
          <a:ea typeface="+mn-ea"/>
          <a:cs typeface="+mn-cs"/>
        </a:defRPr>
      </a:lvl2pPr>
      <a:lvl3pPr marL="857228" indent="-171446" algn="l" defTabSz="685783" rtl="0" eaLnBrk="1" latinLnBrk="0" hangingPunct="1">
        <a:lnSpc>
          <a:spcPct val="90000"/>
        </a:lnSpc>
        <a:spcBef>
          <a:spcPts val="375"/>
        </a:spcBef>
        <a:buClr>
          <a:schemeClr val="accent2"/>
        </a:buClr>
        <a:buFont typeface="Arial" panose="020B0604020202020204" pitchFamily="34" charset="0"/>
        <a:buChar char="•"/>
        <a:defRPr sz="1350" b="0" i="0" kern="1200">
          <a:solidFill>
            <a:schemeClr val="tx1"/>
          </a:solidFill>
          <a:latin typeface="Segoe UI" panose="020B0502040204020203" pitchFamily="34" charset="0"/>
          <a:ea typeface="+mn-ea"/>
          <a:cs typeface="+mn-cs"/>
        </a:defRPr>
      </a:lvl3pPr>
      <a:lvl4pPr marL="1200120" indent="-171446" algn="l" defTabSz="685783" rtl="0" eaLnBrk="1" latinLnBrk="0" hangingPunct="1">
        <a:lnSpc>
          <a:spcPct val="90000"/>
        </a:lnSpc>
        <a:spcBef>
          <a:spcPts val="375"/>
        </a:spcBef>
        <a:buClr>
          <a:schemeClr val="accent2"/>
        </a:buClr>
        <a:buFont typeface="Wingdings" panose="05000000000000000000" pitchFamily="2" charset="2"/>
        <a:buChar char="§"/>
        <a:defRPr sz="1200" b="0" i="0" kern="1200">
          <a:solidFill>
            <a:schemeClr val="tx1"/>
          </a:solidFill>
          <a:latin typeface="Segoe UI" panose="020B0502040204020203" pitchFamily="34" charset="0"/>
          <a:ea typeface="+mn-ea"/>
          <a:cs typeface="+mn-cs"/>
        </a:defRPr>
      </a:lvl4pPr>
      <a:lvl5pPr marL="1543012" indent="-171446" algn="l" defTabSz="685783" rtl="0" eaLnBrk="1" latinLnBrk="0" hangingPunct="1">
        <a:lnSpc>
          <a:spcPct val="90000"/>
        </a:lnSpc>
        <a:spcBef>
          <a:spcPts val="375"/>
        </a:spcBef>
        <a:buClr>
          <a:schemeClr val="accent2"/>
        </a:buClr>
        <a:buFont typeface="Arial" panose="020B0604020202020204" pitchFamily="34" charset="0"/>
        <a:buChar char="•"/>
        <a:defRPr sz="1200" b="0" i="0" kern="1200">
          <a:solidFill>
            <a:schemeClr val="tx1"/>
          </a:solidFill>
          <a:latin typeface="Segoe UI" panose="020B0502040204020203"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ubtitle 1" descr="" title="">
            <a:extLst>
              <a:ext uri="{FF2B5EF4-FFF2-40B4-BE49-F238E27FC236}">
                <a16:creationId xmlns:a16="http://schemas.microsoft.com/office/drawing/2014/main" id="{5B015B82-9EC9-CFAF-67DA-673321598C5C}"/>
              </a:ext>
            </a:extLst>
          </p:cNvPr>
          <p:cNvSpPr>
            <a:spLocks noGrp="1"/>
          </p:cNvSpPr>
          <p:nvPr>
            <p:ph type="subTitle" idx="1"/>
          </p:nvPr>
        </p:nvSpPr>
        <p:spPr/>
        <p:txBody>
          <a:bodyPr/>
          <a:lstStyle/>
          <a:p>
            <a:r>
              <a:rPr lang="en-US" b="1" dirty="0"/>
              <a:t>Brigid Harrington</a:t>
            </a:r>
            <a:r>
              <a:rPr lang="en-US" dirty="0"/>
              <a:t>, Senior Attorney</a:t>
            </a:r>
          </a:p>
        </p:txBody>
      </p:sp>
      <p:sp>
        <p:nvSpPr>
          <p:cNvPr id="3" name="Title 2" descr="" title="">
            <a:extLst>
              <a:ext uri="{FF2B5EF4-FFF2-40B4-BE49-F238E27FC236}">
                <a16:creationId xmlns:a16="http://schemas.microsoft.com/office/drawing/2014/main" id="{A91AD983-FCA4-972E-0DEE-53DA61666978}"/>
              </a:ext>
            </a:extLst>
          </p:cNvPr>
          <p:cNvSpPr>
            <a:spLocks noGrp="1"/>
          </p:cNvSpPr>
          <p:nvPr>
            <p:ph type="title"/>
          </p:nvPr>
        </p:nvSpPr>
        <p:spPr/>
        <p:txBody>
          <a:bodyPr/>
          <a:lstStyle/>
          <a:p>
            <a:r>
              <a:rPr lang="en-US" dirty="0"/>
              <a:t>Title IX Coordinator Training 2025-2026</a:t>
            </a:r>
          </a:p>
        </p:txBody>
      </p:sp>
    </p:spTree>
    <p:extLst>
      <p:ext uri="{BB962C8B-B14F-4D97-AF65-F5344CB8AC3E}">
        <p14:creationId xmlns:p14="http://schemas.microsoft.com/office/powerpoint/2010/main" val="3144717313"/>
      </p:ext>
    </p:extLst>
  </p:cSld>
  <p:clrMapOvr>
    <a:masterClrMapping/>
  </p:clrMapOvr>
</p:sld>
</file>

<file path=ppt/slides/slide10.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D630B30-2569-AB2B-13C6-51568222810C}"/>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CE0DF75D-527A-377D-77DC-32AB237ED16C}"/>
              </a:ext>
            </a:extLst>
          </p:cNvPr>
          <p:cNvSpPr>
            <a:spLocks noGrp="1"/>
          </p:cNvSpPr>
          <p:nvPr>
            <p:ph type="title"/>
          </p:nvPr>
        </p:nvSpPr>
        <p:spPr/>
        <p:txBody>
          <a:bodyPr/>
          <a:lstStyle/>
          <a:p>
            <a:r>
              <a:rPr lang="en-US" dirty="0"/>
              <a:t>Title IX - Regulations – 34 CFR 106.30 et. seq</a:t>
            </a:r>
          </a:p>
        </p:txBody>
      </p:sp>
      <p:graphicFrame>
        <p:nvGraphicFramePr>
          <p:cNvPr id="5" name="Content Placeholder 4" descr="" title="">
            <a:extLst>
              <a:ext uri="{FF2B5EF4-FFF2-40B4-BE49-F238E27FC236}">
                <a16:creationId xmlns:a16="http://schemas.microsoft.com/office/drawing/2014/main" id="{5439C903-5ABC-0735-B378-740ED7DF5CB3}"/>
              </a:ext>
            </a:extLst>
          </p:cNvPr>
          <p:cNvGraphicFramePr>
            <a:graphicFrameLocks noGrp="1"/>
          </p:cNvGraphicFramePr>
          <p:nvPr>
            <p:ph idx="1"/>
            <p:extLst>
              <p:ext uri="{D42A27DB-BD31-4B8C-83A1-F6EECF244321}">
                <p14:modId xmlns:p14="http://schemas.microsoft.com/office/powerpoint/2010/main" val="958047979"/>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A965428E-558A-8FD5-1456-E7050C7C76E0}"/>
              </a:ext>
            </a:extLst>
          </p:cNvPr>
          <p:cNvSpPr>
            <a:spLocks noGrp="1"/>
          </p:cNvSpPr>
          <p:nvPr>
            <p:ph type="sldNum" sz="quarter" idx="4"/>
          </p:nvPr>
        </p:nvSpPr>
        <p:spPr/>
        <p:txBody>
          <a:bodyPr/>
          <a:lstStyle/>
          <a:p>
            <a:fld id="{FF5752C8-D011-A44F-A6E2-A1B2BF8B81E4}" type="slidenum">
              <a:rPr lang="en-US" smtClean="0"/>
              <a:pPr/>
              <a:t>10</a:t>
            </a:fld>
            <a:endParaRPr lang="en-US" dirty="0"/>
          </a:p>
        </p:txBody>
      </p:sp>
    </p:spTree>
    <p:extLst>
      <p:ext uri="{BB962C8B-B14F-4D97-AF65-F5344CB8AC3E}">
        <p14:creationId xmlns:p14="http://schemas.microsoft.com/office/powerpoint/2010/main" val="4090195094"/>
      </p:ext>
    </p:extLst>
  </p:cSld>
  <p:clrMapOvr>
    <a:masterClrMapping/>
  </p:clrMapOvr>
</p:sld>
</file>

<file path=ppt/slides/slide11.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7041757-FB60-71E9-65C1-00B49C13D667}"/>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740FA745-60B5-D42E-CD3B-3B09B5D5F9D3}"/>
              </a:ext>
            </a:extLst>
          </p:cNvPr>
          <p:cNvSpPr>
            <a:spLocks noGrp="1"/>
          </p:cNvSpPr>
          <p:nvPr>
            <p:ph type="title"/>
          </p:nvPr>
        </p:nvSpPr>
        <p:spPr/>
        <p:txBody>
          <a:bodyPr/>
          <a:lstStyle/>
          <a:p>
            <a:r>
              <a:rPr lang="en-US" dirty="0"/>
              <a:t>Title IX – Sexual Harassment</a:t>
            </a:r>
          </a:p>
        </p:txBody>
      </p:sp>
      <p:graphicFrame>
        <p:nvGraphicFramePr>
          <p:cNvPr id="5" name="Content Placeholder 4" descr="" title="">
            <a:extLst>
              <a:ext uri="{FF2B5EF4-FFF2-40B4-BE49-F238E27FC236}">
                <a16:creationId xmlns:a16="http://schemas.microsoft.com/office/drawing/2014/main" id="{6FE6608C-9A7B-9470-249A-033D07D43F2B}"/>
              </a:ext>
            </a:extLst>
          </p:cNvPr>
          <p:cNvGraphicFramePr>
            <a:graphicFrameLocks noGrp="1"/>
          </p:cNvGraphicFramePr>
          <p:nvPr>
            <p:ph idx="1"/>
            <p:extLst>
              <p:ext uri="{D42A27DB-BD31-4B8C-83A1-F6EECF244321}">
                <p14:modId xmlns:p14="http://schemas.microsoft.com/office/powerpoint/2010/main" val="15852061"/>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6360F6BE-F42F-AD00-91B2-F3B5CC4F5E81}"/>
              </a:ext>
            </a:extLst>
          </p:cNvPr>
          <p:cNvSpPr>
            <a:spLocks noGrp="1"/>
          </p:cNvSpPr>
          <p:nvPr>
            <p:ph type="sldNum" sz="quarter" idx="4"/>
          </p:nvPr>
        </p:nvSpPr>
        <p:spPr/>
        <p:txBody>
          <a:bodyPr/>
          <a:lstStyle/>
          <a:p>
            <a:fld id="{FF5752C8-D011-A44F-A6E2-A1B2BF8B81E4}" type="slidenum">
              <a:rPr lang="en-US" smtClean="0"/>
              <a:pPr/>
              <a:t>11</a:t>
            </a:fld>
            <a:endParaRPr lang="en-US" dirty="0"/>
          </a:p>
        </p:txBody>
      </p:sp>
    </p:spTree>
    <p:extLst>
      <p:ext uri="{BB962C8B-B14F-4D97-AF65-F5344CB8AC3E}">
        <p14:creationId xmlns:p14="http://schemas.microsoft.com/office/powerpoint/2010/main" val="583092571"/>
      </p:ext>
    </p:extLst>
  </p:cSld>
  <p:clrMapOvr>
    <a:masterClrMapping/>
  </p:clrMapOvr>
</p:sld>
</file>

<file path=ppt/slides/slide12.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32EF545C-19B6-6DED-0DCD-4E4A270CAF6D}"/>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501935E9-23BD-251E-7A26-7D5075C95C77}"/>
              </a:ext>
            </a:extLst>
          </p:cNvPr>
          <p:cNvSpPr>
            <a:spLocks noGrp="1"/>
          </p:cNvSpPr>
          <p:nvPr>
            <p:ph type="title"/>
          </p:nvPr>
        </p:nvSpPr>
        <p:spPr/>
        <p:txBody>
          <a:bodyPr/>
          <a:lstStyle/>
          <a:p>
            <a:r>
              <a:rPr lang="en-US" dirty="0"/>
              <a:t>Title IX </a:t>
            </a:r>
            <a:r>
              <a:rPr lang="fr-FR" dirty="0"/>
              <a:t>Rules – 34 C.F.R. 106.30 et </a:t>
            </a:r>
            <a:r>
              <a:rPr lang="fr-FR" dirty="0" err="1"/>
              <a:t>seq</a:t>
            </a:r>
            <a:r>
              <a:rPr lang="fr-FR" dirty="0"/>
              <a:t>.</a:t>
            </a:r>
            <a:endParaRPr lang="en-US" dirty="0"/>
          </a:p>
        </p:txBody>
      </p:sp>
      <p:graphicFrame>
        <p:nvGraphicFramePr>
          <p:cNvPr id="5" name="Content Placeholder 4" descr="" title="">
            <a:extLst>
              <a:ext uri="{FF2B5EF4-FFF2-40B4-BE49-F238E27FC236}">
                <a16:creationId xmlns:a16="http://schemas.microsoft.com/office/drawing/2014/main" id="{2143253C-A05F-164C-31A0-881B54A45506}"/>
              </a:ext>
            </a:extLst>
          </p:cNvPr>
          <p:cNvGraphicFramePr>
            <a:graphicFrameLocks noGrp="1"/>
          </p:cNvGraphicFramePr>
          <p:nvPr>
            <p:ph idx="1"/>
            <p:extLst>
              <p:ext uri="{D42A27DB-BD31-4B8C-83A1-F6EECF244321}">
                <p14:modId xmlns:p14="http://schemas.microsoft.com/office/powerpoint/2010/main" val="2761690639"/>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96608D84-C0C7-DA45-5E76-887379EB8827}"/>
              </a:ext>
            </a:extLst>
          </p:cNvPr>
          <p:cNvSpPr>
            <a:spLocks noGrp="1"/>
          </p:cNvSpPr>
          <p:nvPr>
            <p:ph type="sldNum" sz="quarter" idx="4"/>
          </p:nvPr>
        </p:nvSpPr>
        <p:spPr/>
        <p:txBody>
          <a:bodyPr/>
          <a:lstStyle/>
          <a:p>
            <a:fld id="{FF5752C8-D011-A44F-A6E2-A1B2BF8B81E4}" type="slidenum">
              <a:rPr lang="en-US" smtClean="0"/>
              <a:pPr/>
              <a:t>12</a:t>
            </a:fld>
            <a:endParaRPr lang="en-US" dirty="0"/>
          </a:p>
        </p:txBody>
      </p:sp>
    </p:spTree>
    <p:extLst>
      <p:ext uri="{BB962C8B-B14F-4D97-AF65-F5344CB8AC3E}">
        <p14:creationId xmlns:p14="http://schemas.microsoft.com/office/powerpoint/2010/main" val="1980647891"/>
      </p:ext>
    </p:extLst>
  </p:cSld>
  <p:clrMapOvr>
    <a:masterClrMapping/>
  </p:clrMapOvr>
</p:sld>
</file>

<file path=ppt/slides/slide13.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4DF6698A-FE2E-8CE4-EF67-802B4A71E45E}"/>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731114AE-4914-0473-CB19-17F226EEFF7F}"/>
              </a:ext>
            </a:extLst>
          </p:cNvPr>
          <p:cNvSpPr>
            <a:spLocks noGrp="1"/>
          </p:cNvSpPr>
          <p:nvPr>
            <p:ph type="title"/>
          </p:nvPr>
        </p:nvSpPr>
        <p:spPr/>
        <p:txBody>
          <a:bodyPr/>
          <a:lstStyle/>
          <a:p>
            <a:r>
              <a:rPr lang="en-US" dirty="0"/>
              <a:t>Title IX </a:t>
            </a:r>
            <a:r>
              <a:rPr lang="fr-FR" dirty="0"/>
              <a:t>Rules – </a:t>
            </a:r>
            <a:r>
              <a:rPr lang="en-US" dirty="0"/>
              <a:t>Title IX coordinator (34 CFR 106.8)</a:t>
            </a:r>
          </a:p>
        </p:txBody>
      </p:sp>
      <p:graphicFrame>
        <p:nvGraphicFramePr>
          <p:cNvPr id="5" name="Content Placeholder 4" descr="" title="">
            <a:extLst>
              <a:ext uri="{FF2B5EF4-FFF2-40B4-BE49-F238E27FC236}">
                <a16:creationId xmlns:a16="http://schemas.microsoft.com/office/drawing/2014/main" id="{40C8628B-79BC-1378-5F8C-FD0A4AB8C0DE}"/>
              </a:ext>
            </a:extLst>
          </p:cNvPr>
          <p:cNvGraphicFramePr>
            <a:graphicFrameLocks noGrp="1"/>
          </p:cNvGraphicFramePr>
          <p:nvPr>
            <p:ph idx="1"/>
            <p:extLst>
              <p:ext uri="{D42A27DB-BD31-4B8C-83A1-F6EECF244321}">
                <p14:modId xmlns:p14="http://schemas.microsoft.com/office/powerpoint/2010/main" val="916345422"/>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3470E034-F6B3-0137-A408-37BDA895DE47}"/>
              </a:ext>
            </a:extLst>
          </p:cNvPr>
          <p:cNvSpPr>
            <a:spLocks noGrp="1"/>
          </p:cNvSpPr>
          <p:nvPr>
            <p:ph type="sldNum" sz="quarter" idx="4"/>
          </p:nvPr>
        </p:nvSpPr>
        <p:spPr/>
        <p:txBody>
          <a:bodyPr/>
          <a:lstStyle/>
          <a:p>
            <a:fld id="{FF5752C8-D011-A44F-A6E2-A1B2BF8B81E4}" type="slidenum">
              <a:rPr lang="en-US" smtClean="0"/>
              <a:pPr/>
              <a:t>13</a:t>
            </a:fld>
            <a:endParaRPr lang="en-US" dirty="0"/>
          </a:p>
        </p:txBody>
      </p:sp>
    </p:spTree>
    <p:extLst>
      <p:ext uri="{BB962C8B-B14F-4D97-AF65-F5344CB8AC3E}">
        <p14:creationId xmlns:p14="http://schemas.microsoft.com/office/powerpoint/2010/main" val="2822652928"/>
      </p:ext>
    </p:extLst>
  </p:cSld>
  <p:clrMapOvr>
    <a:masterClrMapping/>
  </p:clrMapOvr>
</p:sld>
</file>

<file path=ppt/slides/slide14.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B34B0C07-3D46-E2A7-EF93-0D6926405F45}"/>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14B2F47A-6A4E-CD49-17DF-09CB88F4A92F}"/>
              </a:ext>
            </a:extLst>
          </p:cNvPr>
          <p:cNvSpPr>
            <a:spLocks noGrp="1"/>
          </p:cNvSpPr>
          <p:nvPr>
            <p:ph type="title"/>
          </p:nvPr>
        </p:nvSpPr>
        <p:spPr/>
        <p:txBody>
          <a:bodyPr/>
          <a:lstStyle/>
          <a:p>
            <a:r>
              <a:rPr lang="en-US" dirty="0"/>
              <a:t>Title IX </a:t>
            </a:r>
            <a:r>
              <a:rPr lang="fr-FR" dirty="0"/>
              <a:t>Rules – </a:t>
            </a:r>
            <a:r>
              <a:rPr lang="en-US" dirty="0"/>
              <a:t>34 CFR 106.30 et seq.</a:t>
            </a:r>
          </a:p>
        </p:txBody>
      </p:sp>
      <p:graphicFrame>
        <p:nvGraphicFramePr>
          <p:cNvPr id="5" name="Content Placeholder 4" descr="" title="">
            <a:extLst>
              <a:ext uri="{FF2B5EF4-FFF2-40B4-BE49-F238E27FC236}">
                <a16:creationId xmlns:a16="http://schemas.microsoft.com/office/drawing/2014/main" id="{F2790724-BE4C-3B43-5A09-589726F29C4A}"/>
              </a:ext>
            </a:extLst>
          </p:cNvPr>
          <p:cNvGraphicFramePr>
            <a:graphicFrameLocks noGrp="1"/>
          </p:cNvGraphicFramePr>
          <p:nvPr>
            <p:ph idx="1"/>
            <p:extLst>
              <p:ext uri="{D42A27DB-BD31-4B8C-83A1-F6EECF244321}">
                <p14:modId xmlns:p14="http://schemas.microsoft.com/office/powerpoint/2010/main" val="3970150321"/>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BF20F0E3-C679-7C57-CA44-C8636DE5C306}"/>
              </a:ext>
            </a:extLst>
          </p:cNvPr>
          <p:cNvSpPr>
            <a:spLocks noGrp="1"/>
          </p:cNvSpPr>
          <p:nvPr>
            <p:ph type="sldNum" sz="quarter" idx="4"/>
          </p:nvPr>
        </p:nvSpPr>
        <p:spPr/>
        <p:txBody>
          <a:bodyPr/>
          <a:lstStyle/>
          <a:p>
            <a:fld id="{FF5752C8-D011-A44F-A6E2-A1B2BF8B81E4}" type="slidenum">
              <a:rPr lang="en-US" smtClean="0"/>
              <a:pPr/>
              <a:t>14</a:t>
            </a:fld>
            <a:endParaRPr lang="en-US" dirty="0"/>
          </a:p>
        </p:txBody>
      </p:sp>
    </p:spTree>
    <p:extLst>
      <p:ext uri="{BB962C8B-B14F-4D97-AF65-F5344CB8AC3E}">
        <p14:creationId xmlns:p14="http://schemas.microsoft.com/office/powerpoint/2010/main" val="2829080861"/>
      </p:ext>
    </p:extLst>
  </p:cSld>
  <p:clrMapOvr>
    <a:masterClrMapping/>
  </p:clrMapOvr>
</p:sld>
</file>

<file path=ppt/slides/slide15.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81C936C0-8239-5D3F-5F71-434CC2EF73C5}"/>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92E43519-466A-3E3C-FFB7-F26CAED90740}"/>
              </a:ext>
            </a:extLst>
          </p:cNvPr>
          <p:cNvSpPr>
            <a:spLocks noGrp="1"/>
          </p:cNvSpPr>
          <p:nvPr>
            <p:ph type="title"/>
          </p:nvPr>
        </p:nvSpPr>
        <p:spPr/>
        <p:txBody>
          <a:bodyPr/>
          <a:lstStyle/>
          <a:p>
            <a:r>
              <a:rPr lang="en-US" dirty="0"/>
              <a:t>Title IX </a:t>
            </a:r>
            <a:r>
              <a:rPr lang="fr-FR" dirty="0"/>
              <a:t>Rules – 34 CFR 106.30</a:t>
            </a:r>
            <a:endParaRPr lang="en-US" dirty="0"/>
          </a:p>
        </p:txBody>
      </p:sp>
      <p:graphicFrame>
        <p:nvGraphicFramePr>
          <p:cNvPr id="5" name="Content Placeholder 4" descr="" title="">
            <a:extLst>
              <a:ext uri="{FF2B5EF4-FFF2-40B4-BE49-F238E27FC236}">
                <a16:creationId xmlns:a16="http://schemas.microsoft.com/office/drawing/2014/main" id="{A1E50B5A-57FA-F2C0-9C07-4FC5F4CD8191}"/>
              </a:ext>
            </a:extLst>
          </p:cNvPr>
          <p:cNvGraphicFramePr>
            <a:graphicFrameLocks noGrp="1"/>
          </p:cNvGraphicFramePr>
          <p:nvPr>
            <p:ph idx="1"/>
            <p:extLst>
              <p:ext uri="{D42A27DB-BD31-4B8C-83A1-F6EECF244321}">
                <p14:modId xmlns:p14="http://schemas.microsoft.com/office/powerpoint/2010/main" val="1848942518"/>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D98B4304-D2DE-E65D-AC12-7557F4950606}"/>
              </a:ext>
            </a:extLst>
          </p:cNvPr>
          <p:cNvSpPr>
            <a:spLocks noGrp="1"/>
          </p:cNvSpPr>
          <p:nvPr>
            <p:ph type="sldNum" sz="quarter" idx="4"/>
          </p:nvPr>
        </p:nvSpPr>
        <p:spPr/>
        <p:txBody>
          <a:bodyPr/>
          <a:lstStyle/>
          <a:p>
            <a:fld id="{FF5752C8-D011-A44F-A6E2-A1B2BF8B81E4}" type="slidenum">
              <a:rPr lang="en-US" smtClean="0"/>
              <a:pPr/>
              <a:t>15</a:t>
            </a:fld>
            <a:endParaRPr lang="en-US" dirty="0"/>
          </a:p>
        </p:txBody>
      </p:sp>
    </p:spTree>
    <p:extLst>
      <p:ext uri="{BB962C8B-B14F-4D97-AF65-F5344CB8AC3E}">
        <p14:creationId xmlns:p14="http://schemas.microsoft.com/office/powerpoint/2010/main" val="2970378393"/>
      </p:ext>
    </p:extLst>
  </p:cSld>
  <p:clrMapOvr>
    <a:masterClrMapping/>
  </p:clrMapOvr>
</p:sld>
</file>

<file path=ppt/slides/slide16.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A4D215A-E10F-33BD-0C27-54D897577F0B}"/>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B8BB6FAD-8322-9B5B-5894-2469B7FEFDE3}"/>
              </a:ext>
            </a:extLst>
          </p:cNvPr>
          <p:cNvSpPr>
            <a:spLocks noGrp="1"/>
          </p:cNvSpPr>
          <p:nvPr>
            <p:ph type="title"/>
          </p:nvPr>
        </p:nvSpPr>
        <p:spPr/>
        <p:txBody>
          <a:bodyPr/>
          <a:lstStyle/>
          <a:p>
            <a:r>
              <a:rPr lang="en-US" dirty="0"/>
              <a:t>Title IX Rules – 34 C.F.R. 106.30 et seq.</a:t>
            </a:r>
          </a:p>
        </p:txBody>
      </p:sp>
      <p:graphicFrame>
        <p:nvGraphicFramePr>
          <p:cNvPr id="5" name="Content Placeholder 4" descr="" title="">
            <a:extLst>
              <a:ext uri="{FF2B5EF4-FFF2-40B4-BE49-F238E27FC236}">
                <a16:creationId xmlns:a16="http://schemas.microsoft.com/office/drawing/2014/main" id="{A206F985-EEA5-C5EC-A334-6589B13D9BC4}"/>
              </a:ext>
            </a:extLst>
          </p:cNvPr>
          <p:cNvGraphicFramePr>
            <a:graphicFrameLocks noGrp="1"/>
          </p:cNvGraphicFramePr>
          <p:nvPr>
            <p:ph idx="1"/>
            <p:extLst>
              <p:ext uri="{D42A27DB-BD31-4B8C-83A1-F6EECF244321}">
                <p14:modId xmlns:p14="http://schemas.microsoft.com/office/powerpoint/2010/main" val="3795799327"/>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142FBD04-41F1-FAAC-DBCC-AEA0EF78220D}"/>
              </a:ext>
            </a:extLst>
          </p:cNvPr>
          <p:cNvSpPr>
            <a:spLocks noGrp="1"/>
          </p:cNvSpPr>
          <p:nvPr>
            <p:ph type="sldNum" sz="quarter" idx="4"/>
          </p:nvPr>
        </p:nvSpPr>
        <p:spPr/>
        <p:txBody>
          <a:bodyPr/>
          <a:lstStyle/>
          <a:p>
            <a:fld id="{FF5752C8-D011-A44F-A6E2-A1B2BF8B81E4}" type="slidenum">
              <a:rPr lang="en-US" smtClean="0"/>
              <a:pPr/>
              <a:t>16</a:t>
            </a:fld>
            <a:endParaRPr lang="en-US" dirty="0"/>
          </a:p>
        </p:txBody>
      </p:sp>
    </p:spTree>
    <p:extLst>
      <p:ext uri="{BB962C8B-B14F-4D97-AF65-F5344CB8AC3E}">
        <p14:creationId xmlns:p14="http://schemas.microsoft.com/office/powerpoint/2010/main" val="675547787"/>
      </p:ext>
    </p:extLst>
  </p:cSld>
  <p:clrMapOvr>
    <a:masterClrMapping/>
  </p:clrMapOvr>
</p:sld>
</file>

<file path=ppt/slides/slide17.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27CA52DB-438A-3994-6D6E-4168F165AAEC}"/>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7B585391-ECC4-7E8F-CF1E-F9CDCBBB09CD}"/>
              </a:ext>
            </a:extLst>
          </p:cNvPr>
          <p:cNvSpPr>
            <a:spLocks noGrp="1"/>
          </p:cNvSpPr>
          <p:nvPr>
            <p:ph type="title"/>
          </p:nvPr>
        </p:nvSpPr>
        <p:spPr/>
        <p:txBody>
          <a:bodyPr/>
          <a:lstStyle/>
          <a:p>
            <a:r>
              <a:rPr lang="en-US" dirty="0"/>
              <a:t>When the TIXC Should File a Title IX Complaint</a:t>
            </a:r>
          </a:p>
        </p:txBody>
      </p:sp>
      <p:graphicFrame>
        <p:nvGraphicFramePr>
          <p:cNvPr id="5" name="Content Placeholder 4" descr="" title="">
            <a:extLst>
              <a:ext uri="{FF2B5EF4-FFF2-40B4-BE49-F238E27FC236}">
                <a16:creationId xmlns:a16="http://schemas.microsoft.com/office/drawing/2014/main" id="{561C8308-2B7F-2165-3DC8-9A0243E18534}"/>
              </a:ext>
            </a:extLst>
          </p:cNvPr>
          <p:cNvGraphicFramePr>
            <a:graphicFrameLocks noGrp="1"/>
          </p:cNvGraphicFramePr>
          <p:nvPr>
            <p:ph idx="1"/>
            <p:extLst>
              <p:ext uri="{D42A27DB-BD31-4B8C-83A1-F6EECF244321}">
                <p14:modId xmlns:p14="http://schemas.microsoft.com/office/powerpoint/2010/main" val="893419068"/>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9786FEC0-7F43-6BAB-27EB-874D2878AFDD}"/>
              </a:ext>
            </a:extLst>
          </p:cNvPr>
          <p:cNvSpPr>
            <a:spLocks noGrp="1"/>
          </p:cNvSpPr>
          <p:nvPr>
            <p:ph type="sldNum" sz="quarter" idx="4"/>
          </p:nvPr>
        </p:nvSpPr>
        <p:spPr/>
        <p:txBody>
          <a:bodyPr/>
          <a:lstStyle/>
          <a:p>
            <a:fld id="{FF5752C8-D011-A44F-A6E2-A1B2BF8B81E4}" type="slidenum">
              <a:rPr lang="en-US" smtClean="0"/>
              <a:pPr/>
              <a:t>17</a:t>
            </a:fld>
            <a:endParaRPr lang="en-US" dirty="0"/>
          </a:p>
        </p:txBody>
      </p:sp>
    </p:spTree>
    <p:extLst>
      <p:ext uri="{BB962C8B-B14F-4D97-AF65-F5344CB8AC3E}">
        <p14:creationId xmlns:p14="http://schemas.microsoft.com/office/powerpoint/2010/main" val="169000122"/>
      </p:ext>
    </p:extLst>
  </p:cSld>
  <p:clrMapOvr>
    <a:masterClrMapping/>
  </p:clrMapOvr>
</p:sld>
</file>

<file path=ppt/slides/slide18.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892EAEC2-1A9E-49D5-D303-3851CE972E83}"/>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12871054-2056-F6E6-2F51-A56A0F7C44FB}"/>
              </a:ext>
            </a:extLst>
          </p:cNvPr>
          <p:cNvSpPr>
            <a:spLocks noGrp="1"/>
          </p:cNvSpPr>
          <p:nvPr>
            <p:ph type="title"/>
          </p:nvPr>
        </p:nvSpPr>
        <p:spPr/>
        <p:txBody>
          <a:bodyPr/>
          <a:lstStyle/>
          <a:p>
            <a:r>
              <a:rPr lang="en-US" dirty="0"/>
              <a:t>When the TIXC Should Dismiss a Complaint</a:t>
            </a:r>
          </a:p>
        </p:txBody>
      </p:sp>
      <p:graphicFrame>
        <p:nvGraphicFramePr>
          <p:cNvPr id="5" name="Content Placeholder 4" descr="" title="">
            <a:extLst>
              <a:ext uri="{FF2B5EF4-FFF2-40B4-BE49-F238E27FC236}">
                <a16:creationId xmlns:a16="http://schemas.microsoft.com/office/drawing/2014/main" id="{0F9573E3-1F23-22F2-CE2F-D165AB1F6765}"/>
              </a:ext>
            </a:extLst>
          </p:cNvPr>
          <p:cNvGraphicFramePr>
            <a:graphicFrameLocks noGrp="1"/>
          </p:cNvGraphicFramePr>
          <p:nvPr>
            <p:ph idx="1"/>
            <p:extLst>
              <p:ext uri="{D42A27DB-BD31-4B8C-83A1-F6EECF244321}">
                <p14:modId xmlns:p14="http://schemas.microsoft.com/office/powerpoint/2010/main" val="1448800853"/>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86E7431D-8F61-C50A-7B9F-3E69FD587D80}"/>
              </a:ext>
            </a:extLst>
          </p:cNvPr>
          <p:cNvSpPr>
            <a:spLocks noGrp="1"/>
          </p:cNvSpPr>
          <p:nvPr>
            <p:ph type="sldNum" sz="quarter" idx="4"/>
          </p:nvPr>
        </p:nvSpPr>
        <p:spPr/>
        <p:txBody>
          <a:bodyPr/>
          <a:lstStyle/>
          <a:p>
            <a:fld id="{FF5752C8-D011-A44F-A6E2-A1B2BF8B81E4}" type="slidenum">
              <a:rPr lang="en-US" smtClean="0"/>
              <a:pPr/>
              <a:t>18</a:t>
            </a:fld>
            <a:endParaRPr lang="en-US" dirty="0"/>
          </a:p>
        </p:txBody>
      </p:sp>
    </p:spTree>
    <p:extLst>
      <p:ext uri="{BB962C8B-B14F-4D97-AF65-F5344CB8AC3E}">
        <p14:creationId xmlns:p14="http://schemas.microsoft.com/office/powerpoint/2010/main" val="1011589510"/>
      </p:ext>
    </p:extLst>
  </p:cSld>
  <p:clrMapOvr>
    <a:masterClrMapping/>
  </p:clrMapOvr>
</p:sld>
</file>

<file path=ppt/slides/slide19.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1EB3A06-09A2-5234-6D76-615FCB9BFDFA}"/>
              </a:ext>
            </a:extLst>
          </p:cNvPr>
          <p:cNvSpPr>
            <a:spLocks noGrp="1"/>
          </p:cNvSpPr>
          <p:nvPr>
            <p:ph type="title"/>
          </p:nvPr>
        </p:nvSpPr>
        <p:spPr/>
        <p:txBody>
          <a:bodyPr/>
          <a:lstStyle/>
          <a:p>
            <a:r>
              <a:rPr lang="en-US" dirty="0"/>
              <a:t>Hypothetical</a:t>
            </a:r>
          </a:p>
        </p:txBody>
      </p:sp>
      <p:graphicFrame>
        <p:nvGraphicFramePr>
          <p:cNvPr id="21" name="Content Placeholder 20" descr="" title="">
            <a:extLst>
              <a:ext uri="{FF2B5EF4-FFF2-40B4-BE49-F238E27FC236}">
                <a16:creationId xmlns:a16="http://schemas.microsoft.com/office/drawing/2014/main" id="{32CAD7A9-EE32-6686-FD03-3EF6D66FD729}"/>
              </a:ext>
            </a:extLst>
          </p:cNvPr>
          <p:cNvGraphicFramePr>
            <a:graphicFrameLocks noGrp="1"/>
          </p:cNvGraphicFramePr>
          <p:nvPr>
            <p:ph idx="1"/>
            <p:extLst>
              <p:ext uri="{D42A27DB-BD31-4B8C-83A1-F6EECF244321}">
                <p14:modId xmlns:p14="http://schemas.microsoft.com/office/powerpoint/2010/main" val="167791804"/>
              </p:ext>
            </p:extLst>
          </p:nvPr>
        </p:nvGraphicFramePr>
        <p:xfrm>
          <a:off x="372526" y="1478554"/>
          <a:ext cx="8084079" cy="3745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099037CF-661D-5725-705F-F4E9C2B79732}"/>
              </a:ext>
            </a:extLst>
          </p:cNvPr>
          <p:cNvSpPr>
            <a:spLocks noGrp="1"/>
          </p:cNvSpPr>
          <p:nvPr>
            <p:ph type="sldNum" sz="quarter" idx="4"/>
          </p:nvPr>
        </p:nvSpPr>
        <p:spPr/>
        <p:txBody>
          <a:bodyPr/>
          <a:lstStyle/>
          <a:p>
            <a:fld id="{FF5752C8-D011-A44F-A6E2-A1B2BF8B81E4}" type="slidenum">
              <a:rPr lang="en-US" smtClean="0"/>
              <a:pPr/>
              <a:t>19</a:t>
            </a:fld>
            <a:endParaRPr lang="en-US" dirty="0"/>
          </a:p>
        </p:txBody>
      </p:sp>
      <p:graphicFrame>
        <p:nvGraphicFramePr>
          <p:cNvPr id="25" name="Diagram 24" descr="" title="">
            <a:extLst>
              <a:ext uri="{FF2B5EF4-FFF2-40B4-BE49-F238E27FC236}">
                <a16:creationId xmlns:a16="http://schemas.microsoft.com/office/drawing/2014/main" id="{24FE3120-1065-D2B2-CA54-3756872FE79D}"/>
              </a:ext>
            </a:extLst>
          </p:cNvPr>
          <p:cNvGraphicFramePr/>
          <p:nvPr>
            <p:extLst>
              <p:ext uri="{D42A27DB-BD31-4B8C-83A1-F6EECF244321}">
                <p14:modId xmlns:p14="http://schemas.microsoft.com/office/powerpoint/2010/main" val="3195542520"/>
              </p:ext>
            </p:extLst>
          </p:nvPr>
        </p:nvGraphicFramePr>
        <p:xfrm>
          <a:off x="2001816" y="4894674"/>
          <a:ext cx="4825497" cy="11325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58432788"/>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7609F3A-AA5E-69B4-6308-0A87753E2A33}"/>
              </a:ext>
            </a:extLst>
          </p:cNvPr>
          <p:cNvSpPr>
            <a:spLocks noGrp="1"/>
          </p:cNvSpPr>
          <p:nvPr>
            <p:ph type="title"/>
          </p:nvPr>
        </p:nvSpPr>
        <p:spPr/>
        <p:txBody>
          <a:bodyPr/>
          <a:lstStyle/>
          <a:p>
            <a:r>
              <a:rPr lang="en-US" dirty="0"/>
              <a:t>Presenter Contacts</a:t>
            </a:r>
          </a:p>
        </p:txBody>
      </p:sp>
      <p:sp>
        <p:nvSpPr>
          <p:cNvPr id="3" name="Slide Number Placeholder 2" descr="" title="">
            <a:extLst>
              <a:ext uri="{FF2B5EF4-FFF2-40B4-BE49-F238E27FC236}">
                <a16:creationId xmlns:a16="http://schemas.microsoft.com/office/drawing/2014/main" id="{1541F450-DC53-BA61-71A6-518AC803B1F2}"/>
              </a:ext>
            </a:extLst>
          </p:cNvPr>
          <p:cNvSpPr>
            <a:spLocks noGrp="1"/>
          </p:cNvSpPr>
          <p:nvPr>
            <p:ph type="sldNum" sz="quarter" idx="12"/>
          </p:nvPr>
        </p:nvSpPr>
        <p:spPr/>
        <p:txBody>
          <a:bodyPr/>
          <a:lstStyle/>
          <a:p>
            <a:fld id="{FF5752C8-D011-A44F-A6E2-A1B2BF8B81E4}" type="slidenum">
              <a:rPr lang="en-US" smtClean="0"/>
              <a:t>2</a:t>
            </a:fld>
            <a:endParaRPr lang="en-US"/>
          </a:p>
        </p:txBody>
      </p:sp>
      <p:pic>
        <p:nvPicPr>
          <p:cNvPr id="17" name="Picture Placeholder 16" descr="" title="">
            <a:extLst>
              <a:ext uri="{FF2B5EF4-FFF2-40B4-BE49-F238E27FC236}">
                <a16:creationId xmlns:a16="http://schemas.microsoft.com/office/drawing/2014/main" id="{1ADC1BF8-860F-C153-9DA1-F2A3A3C8FD8A}"/>
              </a:ext>
            </a:extLst>
          </p:cNvPr>
          <p:cNvPicPr>
            <a:picLocks noGrp="1" noChangeAspect="1"/>
          </p:cNvPicPr>
          <p:nvPr>
            <p:ph type="pic" sz="quarter" idx="13"/>
          </p:nvPr>
        </p:nvPicPr>
        <p:blipFill>
          <a:blip r:embed="rId2"/>
          <a:srcRect t="6676" b="6676"/>
          <a:stretch>
            <a:fillRect/>
          </a:stretch>
        </p:blipFill>
        <p:spPr>
          <a:xfrm>
            <a:off x="2744788" y="1454150"/>
            <a:ext cx="3281362" cy="2843213"/>
          </a:xfrm>
        </p:spPr>
      </p:pic>
      <p:sp>
        <p:nvSpPr>
          <p:cNvPr id="5" name="Text Placeholder 4" descr="" title="">
            <a:extLst>
              <a:ext uri="{FF2B5EF4-FFF2-40B4-BE49-F238E27FC236}">
                <a16:creationId xmlns:a16="http://schemas.microsoft.com/office/drawing/2014/main" id="{4A25A00E-1273-B883-0E49-7B3C30C64900}"/>
              </a:ext>
            </a:extLst>
          </p:cNvPr>
          <p:cNvSpPr>
            <a:spLocks noGrp="1"/>
          </p:cNvSpPr>
          <p:nvPr>
            <p:ph type="body" sz="quarter" idx="14"/>
          </p:nvPr>
        </p:nvSpPr>
        <p:spPr>
          <a:xfrm>
            <a:off x="2743694" y="4297361"/>
            <a:ext cx="3280268" cy="1651747"/>
          </a:xfrm>
        </p:spPr>
        <p:txBody>
          <a:bodyPr>
            <a:normAutofit/>
          </a:bodyPr>
          <a:lstStyle/>
          <a:p>
            <a:pPr marL="0" indent="0">
              <a:buNone/>
            </a:pPr>
            <a:r>
              <a:rPr lang="en-US" sz="1300" dirty="0"/>
              <a:t>Boston </a:t>
            </a:r>
          </a:p>
          <a:p>
            <a:pPr marL="0" indent="0">
              <a:buNone/>
            </a:pPr>
            <a:r>
              <a:rPr lang="en-US" sz="1300" dirty="0"/>
              <a:t>+1 (617) 648-2754</a:t>
            </a:r>
          </a:p>
          <a:p>
            <a:pPr marL="0" indent="0">
              <a:buNone/>
            </a:pPr>
            <a:r>
              <a:rPr lang="en-US" sz="1300" dirty="0"/>
              <a:t>bharrington@hunton.com</a:t>
            </a:r>
          </a:p>
          <a:p>
            <a:pPr marL="0" indent="0">
              <a:buNone/>
            </a:pPr>
            <a:endParaRPr lang="en-US" dirty="0"/>
          </a:p>
        </p:txBody>
      </p:sp>
      <p:sp>
        <p:nvSpPr>
          <p:cNvPr id="9" name="Text Placeholder 8" descr="" title="">
            <a:extLst>
              <a:ext uri="{FF2B5EF4-FFF2-40B4-BE49-F238E27FC236}">
                <a16:creationId xmlns:a16="http://schemas.microsoft.com/office/drawing/2014/main" id="{14A26CEC-B6B4-ADBD-B716-35AD7DB658A8}"/>
              </a:ext>
            </a:extLst>
          </p:cNvPr>
          <p:cNvSpPr>
            <a:spLocks noGrp="1"/>
          </p:cNvSpPr>
          <p:nvPr>
            <p:ph type="body" sz="quarter" idx="22"/>
          </p:nvPr>
        </p:nvSpPr>
        <p:spPr>
          <a:xfrm>
            <a:off x="2765123" y="4308186"/>
            <a:ext cx="3280268" cy="815049"/>
          </a:xfrm>
        </p:spPr>
        <p:txBody>
          <a:bodyPr/>
          <a:lstStyle/>
          <a:p>
            <a:pPr marL="0" indent="0">
              <a:buNone/>
            </a:pPr>
            <a:endParaRPr lang="en-US" sz="1600" dirty="0"/>
          </a:p>
          <a:p>
            <a:pPr marL="0" indent="0">
              <a:buNone/>
            </a:pPr>
            <a:r>
              <a:rPr lang="en-US" sz="1600" dirty="0"/>
              <a:t>Brigid Harrington, Senior Attorney </a:t>
            </a:r>
          </a:p>
        </p:txBody>
      </p:sp>
    </p:spTree>
    <p:extLst>
      <p:ext uri="{BB962C8B-B14F-4D97-AF65-F5344CB8AC3E}">
        <p14:creationId xmlns:p14="http://schemas.microsoft.com/office/powerpoint/2010/main" val="334937894"/>
      </p:ext>
    </p:extLst>
  </p:cSld>
  <p:clrMapOvr>
    <a:masterClrMapping/>
  </p:clrMapOvr>
</p:sld>
</file>

<file path=ppt/slides/slide20.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5C71280-A4C8-ECA2-EDE1-3E4A137AEEAD}"/>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A597571C-EC7F-84C4-923E-6ED1220F6BBB}"/>
              </a:ext>
            </a:extLst>
          </p:cNvPr>
          <p:cNvSpPr>
            <a:spLocks noGrp="1"/>
          </p:cNvSpPr>
          <p:nvPr>
            <p:ph type="title"/>
          </p:nvPr>
        </p:nvSpPr>
        <p:spPr/>
        <p:txBody>
          <a:bodyPr/>
          <a:lstStyle/>
          <a:p>
            <a:r>
              <a:rPr lang="en-US" dirty="0"/>
              <a:t>Hypothetical Part 2</a:t>
            </a:r>
          </a:p>
        </p:txBody>
      </p:sp>
      <p:graphicFrame>
        <p:nvGraphicFramePr>
          <p:cNvPr id="6" name="Content Placeholder 5" descr="" title="">
            <a:extLst>
              <a:ext uri="{FF2B5EF4-FFF2-40B4-BE49-F238E27FC236}">
                <a16:creationId xmlns:a16="http://schemas.microsoft.com/office/drawing/2014/main" id="{BB03C123-083E-4FEC-6EAB-F61BA13F4E0E}"/>
              </a:ext>
            </a:extLst>
          </p:cNvPr>
          <p:cNvGraphicFramePr>
            <a:graphicFrameLocks noGrp="1"/>
          </p:cNvGraphicFramePr>
          <p:nvPr>
            <p:ph idx="1"/>
            <p:extLst>
              <p:ext uri="{D42A27DB-BD31-4B8C-83A1-F6EECF244321}">
                <p14:modId xmlns:p14="http://schemas.microsoft.com/office/powerpoint/2010/main" val="986961274"/>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B07B56D4-73F2-576E-6EC2-C62F71406788}"/>
              </a:ext>
            </a:extLst>
          </p:cNvPr>
          <p:cNvSpPr>
            <a:spLocks noGrp="1"/>
          </p:cNvSpPr>
          <p:nvPr>
            <p:ph type="sldNum" sz="quarter" idx="4"/>
          </p:nvPr>
        </p:nvSpPr>
        <p:spPr/>
        <p:txBody>
          <a:bodyPr/>
          <a:lstStyle/>
          <a:p>
            <a:fld id="{FF5752C8-D011-A44F-A6E2-A1B2BF8B81E4}" type="slidenum">
              <a:rPr lang="en-US" smtClean="0"/>
              <a:pPr/>
              <a:t>20</a:t>
            </a:fld>
            <a:endParaRPr lang="en-US" dirty="0"/>
          </a:p>
        </p:txBody>
      </p:sp>
    </p:spTree>
    <p:extLst>
      <p:ext uri="{BB962C8B-B14F-4D97-AF65-F5344CB8AC3E}">
        <p14:creationId xmlns:p14="http://schemas.microsoft.com/office/powerpoint/2010/main" val="3379279456"/>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47B49A4-B93A-7208-6D1D-9B9A6BFEC298}"/>
              </a:ext>
            </a:extLst>
          </p:cNvPr>
          <p:cNvSpPr>
            <a:spLocks noGrp="1"/>
          </p:cNvSpPr>
          <p:nvPr>
            <p:ph type="title"/>
          </p:nvPr>
        </p:nvSpPr>
        <p:spPr/>
        <p:txBody>
          <a:bodyPr/>
          <a:lstStyle/>
          <a:p>
            <a:pPr algn="ctr"/>
            <a:r>
              <a:rPr lang="en-US" sz="4800" dirty="0"/>
              <a:t>Obligations Under MA Law</a:t>
            </a:r>
            <a:br>
              <a:rPr lang="en-US" sz="4800" dirty="0"/>
            </a:br>
            <a:endParaRPr lang="en-US" dirty="0"/>
          </a:p>
        </p:txBody>
      </p:sp>
      <p:sp>
        <p:nvSpPr>
          <p:cNvPr id="3" name="Text Placeholder 2" descr="" title="">
            <a:extLst>
              <a:ext uri="{FF2B5EF4-FFF2-40B4-BE49-F238E27FC236}">
                <a16:creationId xmlns:a16="http://schemas.microsoft.com/office/drawing/2014/main" id="{31317911-E605-D380-A661-68587F6052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63049463"/>
      </p:ext>
    </p:extLst>
  </p:cSld>
  <p:clrMapOvr>
    <a:masterClrMapping/>
  </p:clrMapOvr>
</p:sld>
</file>

<file path=ppt/slides/slide22.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B1983AE-A105-6311-E98B-FE897E3FDDFB}"/>
              </a:ext>
            </a:extLst>
          </p:cNvPr>
          <p:cNvSpPr>
            <a:spLocks noGrp="1"/>
          </p:cNvSpPr>
          <p:nvPr>
            <p:ph type="title"/>
          </p:nvPr>
        </p:nvSpPr>
        <p:spPr/>
        <p:txBody>
          <a:bodyPr/>
          <a:lstStyle/>
          <a:p>
            <a:r>
              <a:rPr lang="en-US" dirty="0"/>
              <a:t>Massachusetts Law – Protections Based on Gender Identity</a:t>
            </a:r>
          </a:p>
        </p:txBody>
      </p:sp>
      <p:graphicFrame>
        <p:nvGraphicFramePr>
          <p:cNvPr id="5" name="Content Placeholder 4" descr="" title="">
            <a:extLst>
              <a:ext uri="{FF2B5EF4-FFF2-40B4-BE49-F238E27FC236}">
                <a16:creationId xmlns:a16="http://schemas.microsoft.com/office/drawing/2014/main" id="{43A6A77E-18D7-31D2-30B7-7250E1521456}"/>
              </a:ext>
            </a:extLst>
          </p:cNvPr>
          <p:cNvGraphicFramePr>
            <a:graphicFrameLocks noGrp="1"/>
          </p:cNvGraphicFramePr>
          <p:nvPr>
            <p:ph idx="1"/>
            <p:extLst>
              <p:ext uri="{D42A27DB-BD31-4B8C-83A1-F6EECF244321}">
                <p14:modId xmlns:p14="http://schemas.microsoft.com/office/powerpoint/2010/main" val="1772315237"/>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9F6389DC-305B-B9C4-5D6C-D8B878131DD2}"/>
              </a:ext>
            </a:extLst>
          </p:cNvPr>
          <p:cNvSpPr>
            <a:spLocks noGrp="1"/>
          </p:cNvSpPr>
          <p:nvPr>
            <p:ph type="sldNum" sz="quarter" idx="4"/>
          </p:nvPr>
        </p:nvSpPr>
        <p:spPr/>
        <p:txBody>
          <a:bodyPr/>
          <a:lstStyle/>
          <a:p>
            <a:fld id="{FF5752C8-D011-A44F-A6E2-A1B2BF8B81E4}" type="slidenum">
              <a:rPr lang="en-US" smtClean="0"/>
              <a:pPr/>
              <a:t>22</a:t>
            </a:fld>
            <a:endParaRPr lang="en-US" dirty="0"/>
          </a:p>
        </p:txBody>
      </p:sp>
    </p:spTree>
    <p:extLst>
      <p:ext uri="{BB962C8B-B14F-4D97-AF65-F5344CB8AC3E}">
        <p14:creationId xmlns:p14="http://schemas.microsoft.com/office/powerpoint/2010/main" val="1101630453"/>
      </p:ext>
    </p:extLst>
  </p:cSld>
  <p:clrMapOvr>
    <a:masterClrMapping/>
  </p:clrMapOvr>
</p:sld>
</file>

<file path=ppt/slides/slide23.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B99F4482-2574-F539-090B-0B66002D5472}"/>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4E6F0F1C-2979-E8DC-36FB-72F619EB62A3}"/>
              </a:ext>
            </a:extLst>
          </p:cNvPr>
          <p:cNvSpPr>
            <a:spLocks noGrp="1"/>
          </p:cNvSpPr>
          <p:nvPr>
            <p:ph type="title"/>
          </p:nvPr>
        </p:nvSpPr>
        <p:spPr/>
        <p:txBody>
          <a:bodyPr/>
          <a:lstStyle/>
          <a:p>
            <a:r>
              <a:rPr lang="en-US" dirty="0"/>
              <a:t>Massachusetts Campus Sexual Violence Act</a:t>
            </a:r>
          </a:p>
        </p:txBody>
      </p:sp>
      <p:graphicFrame>
        <p:nvGraphicFramePr>
          <p:cNvPr id="5" name="Content Placeholder 4" descr="" title="">
            <a:extLst>
              <a:ext uri="{FF2B5EF4-FFF2-40B4-BE49-F238E27FC236}">
                <a16:creationId xmlns:a16="http://schemas.microsoft.com/office/drawing/2014/main" id="{65581521-787F-8108-A438-17808F76B3E2}"/>
              </a:ext>
            </a:extLst>
          </p:cNvPr>
          <p:cNvGraphicFramePr>
            <a:graphicFrameLocks noGrp="1"/>
          </p:cNvGraphicFramePr>
          <p:nvPr>
            <p:ph idx="1"/>
            <p:extLst>
              <p:ext uri="{D42A27DB-BD31-4B8C-83A1-F6EECF244321}">
                <p14:modId xmlns:p14="http://schemas.microsoft.com/office/powerpoint/2010/main" val="2598612244"/>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7A24B2D9-79B1-45BB-6E73-DAA01C72AA16}"/>
              </a:ext>
            </a:extLst>
          </p:cNvPr>
          <p:cNvSpPr>
            <a:spLocks noGrp="1"/>
          </p:cNvSpPr>
          <p:nvPr>
            <p:ph type="sldNum" sz="quarter" idx="4"/>
          </p:nvPr>
        </p:nvSpPr>
        <p:spPr/>
        <p:txBody>
          <a:bodyPr/>
          <a:lstStyle/>
          <a:p>
            <a:fld id="{FF5752C8-D011-A44F-A6E2-A1B2BF8B81E4}" type="slidenum">
              <a:rPr lang="en-US" smtClean="0"/>
              <a:pPr/>
              <a:t>23</a:t>
            </a:fld>
            <a:endParaRPr lang="en-US" dirty="0"/>
          </a:p>
        </p:txBody>
      </p:sp>
    </p:spTree>
    <p:extLst>
      <p:ext uri="{BB962C8B-B14F-4D97-AF65-F5344CB8AC3E}">
        <p14:creationId xmlns:p14="http://schemas.microsoft.com/office/powerpoint/2010/main" val="218735406"/>
      </p:ext>
    </p:extLst>
  </p:cSld>
  <p:clrMapOvr>
    <a:masterClrMapping/>
  </p:clrMapOvr>
</p:sld>
</file>

<file path=ppt/slides/slide24.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54176EA-2591-F8FB-20A2-B67AA5850558}"/>
              </a:ext>
            </a:extLst>
          </p:cNvPr>
          <p:cNvSpPr>
            <a:spLocks noGrp="1"/>
          </p:cNvSpPr>
          <p:nvPr>
            <p:ph type="title"/>
          </p:nvPr>
        </p:nvSpPr>
        <p:spPr/>
        <p:txBody>
          <a:bodyPr/>
          <a:lstStyle/>
          <a:p>
            <a:r>
              <a:rPr lang="en-US" dirty="0"/>
              <a:t>Hypothetical Situation</a:t>
            </a:r>
          </a:p>
        </p:txBody>
      </p:sp>
      <p:graphicFrame>
        <p:nvGraphicFramePr>
          <p:cNvPr id="5" name="Content Placeholder 4" descr="" title="">
            <a:extLst>
              <a:ext uri="{FF2B5EF4-FFF2-40B4-BE49-F238E27FC236}">
                <a16:creationId xmlns:a16="http://schemas.microsoft.com/office/drawing/2014/main" id="{3A200E75-7982-F55F-68D4-E2FDB3258B9D}"/>
              </a:ext>
            </a:extLst>
          </p:cNvPr>
          <p:cNvGraphicFramePr>
            <a:graphicFrameLocks noGrp="1"/>
          </p:cNvGraphicFramePr>
          <p:nvPr>
            <p:ph idx="1"/>
            <p:extLst>
              <p:ext uri="{D42A27DB-BD31-4B8C-83A1-F6EECF244321}">
                <p14:modId xmlns:p14="http://schemas.microsoft.com/office/powerpoint/2010/main" val="1662733655"/>
              </p:ext>
            </p:extLst>
          </p:nvPr>
        </p:nvGraphicFramePr>
        <p:xfrm>
          <a:off x="389966" y="1541929"/>
          <a:ext cx="8377517" cy="1237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3A57FCB8-65E0-291C-C826-F045AC986313}"/>
              </a:ext>
            </a:extLst>
          </p:cNvPr>
          <p:cNvSpPr>
            <a:spLocks noGrp="1"/>
          </p:cNvSpPr>
          <p:nvPr>
            <p:ph type="sldNum" sz="quarter" idx="4"/>
          </p:nvPr>
        </p:nvSpPr>
        <p:spPr/>
        <p:txBody>
          <a:bodyPr/>
          <a:lstStyle/>
          <a:p>
            <a:fld id="{FF5752C8-D011-A44F-A6E2-A1B2BF8B81E4}" type="slidenum">
              <a:rPr lang="en-US" smtClean="0"/>
              <a:pPr/>
              <a:t>24</a:t>
            </a:fld>
            <a:endParaRPr lang="en-US" dirty="0"/>
          </a:p>
        </p:txBody>
      </p:sp>
      <p:graphicFrame>
        <p:nvGraphicFramePr>
          <p:cNvPr id="7" name="Diagram 6" descr="" title="">
            <a:extLst>
              <a:ext uri="{FF2B5EF4-FFF2-40B4-BE49-F238E27FC236}">
                <a16:creationId xmlns:a16="http://schemas.microsoft.com/office/drawing/2014/main" id="{23F5EB35-4DBD-9436-2016-04673C6877B8}"/>
              </a:ext>
            </a:extLst>
          </p:cNvPr>
          <p:cNvGraphicFramePr/>
          <p:nvPr>
            <p:extLst>
              <p:ext uri="{D42A27DB-BD31-4B8C-83A1-F6EECF244321}">
                <p14:modId xmlns:p14="http://schemas.microsoft.com/office/powerpoint/2010/main" val="2582310034"/>
              </p:ext>
            </p:extLst>
          </p:nvPr>
        </p:nvGraphicFramePr>
        <p:xfrm>
          <a:off x="2453489" y="3270974"/>
          <a:ext cx="4237022" cy="14598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5671750"/>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FE95104-E024-8B21-EC10-6D5F3C08A17E}"/>
              </a:ext>
            </a:extLst>
          </p:cNvPr>
          <p:cNvSpPr>
            <a:spLocks noGrp="1"/>
          </p:cNvSpPr>
          <p:nvPr>
            <p:ph type="title"/>
          </p:nvPr>
        </p:nvSpPr>
        <p:spPr/>
        <p:txBody>
          <a:bodyPr/>
          <a:lstStyle/>
          <a:p>
            <a:pPr algn="ctr"/>
            <a:r>
              <a:rPr lang="en-US" sz="4800" dirty="0"/>
              <a:t>Recent Federal Guidance</a:t>
            </a:r>
            <a:br>
              <a:rPr lang="en-US" sz="4800" dirty="0"/>
            </a:br>
            <a:endParaRPr lang="en-US" dirty="0"/>
          </a:p>
        </p:txBody>
      </p:sp>
      <p:sp>
        <p:nvSpPr>
          <p:cNvPr id="3" name="Text Placeholder 2" descr="" title="">
            <a:extLst>
              <a:ext uri="{FF2B5EF4-FFF2-40B4-BE49-F238E27FC236}">
                <a16:creationId xmlns:a16="http://schemas.microsoft.com/office/drawing/2014/main" id="{E8B75BD4-67E4-5267-233C-6F5EB79B8B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89055955"/>
      </p:ext>
    </p:extLst>
  </p:cSld>
  <p:clrMapOvr>
    <a:masterClrMapping/>
  </p:clrMapOvr>
</p:sld>
</file>

<file path=ppt/slides/slide26.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C97905FD-112E-7C87-B05A-FAD1863D2504}"/>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62F71E8A-D09C-777E-C44D-495346968B9E}"/>
              </a:ext>
            </a:extLst>
          </p:cNvPr>
          <p:cNvSpPr>
            <a:spLocks noGrp="1"/>
          </p:cNvSpPr>
          <p:nvPr>
            <p:ph type="title"/>
          </p:nvPr>
        </p:nvSpPr>
        <p:spPr/>
        <p:txBody>
          <a:bodyPr/>
          <a:lstStyle/>
          <a:p>
            <a:r>
              <a:rPr lang="en-US" dirty="0"/>
              <a:t>Recent Federal Guidance – Gender Identity</a:t>
            </a:r>
          </a:p>
        </p:txBody>
      </p:sp>
      <p:graphicFrame>
        <p:nvGraphicFramePr>
          <p:cNvPr id="5" name="Content Placeholder 4" descr="" title="">
            <a:extLst>
              <a:ext uri="{FF2B5EF4-FFF2-40B4-BE49-F238E27FC236}">
                <a16:creationId xmlns:a16="http://schemas.microsoft.com/office/drawing/2014/main" id="{89B61C4A-67BB-B6FD-0098-D188F9E31021}"/>
              </a:ext>
            </a:extLst>
          </p:cNvPr>
          <p:cNvGraphicFramePr>
            <a:graphicFrameLocks noGrp="1"/>
          </p:cNvGraphicFramePr>
          <p:nvPr>
            <p:ph idx="1"/>
            <p:extLst>
              <p:ext uri="{D42A27DB-BD31-4B8C-83A1-F6EECF244321}">
                <p14:modId xmlns:p14="http://schemas.microsoft.com/office/powerpoint/2010/main" val="1095551160"/>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FD696D95-CCC3-E9C0-B434-652152B55D01}"/>
              </a:ext>
            </a:extLst>
          </p:cNvPr>
          <p:cNvSpPr>
            <a:spLocks noGrp="1"/>
          </p:cNvSpPr>
          <p:nvPr>
            <p:ph type="sldNum" sz="quarter" idx="4"/>
          </p:nvPr>
        </p:nvSpPr>
        <p:spPr/>
        <p:txBody>
          <a:bodyPr/>
          <a:lstStyle/>
          <a:p>
            <a:fld id="{FF5752C8-D011-A44F-A6E2-A1B2BF8B81E4}" type="slidenum">
              <a:rPr lang="en-US" smtClean="0"/>
              <a:pPr/>
              <a:t>26</a:t>
            </a:fld>
            <a:endParaRPr lang="en-US" dirty="0"/>
          </a:p>
        </p:txBody>
      </p:sp>
    </p:spTree>
    <p:extLst>
      <p:ext uri="{BB962C8B-B14F-4D97-AF65-F5344CB8AC3E}">
        <p14:creationId xmlns:p14="http://schemas.microsoft.com/office/powerpoint/2010/main" val="2165797698"/>
      </p:ext>
    </p:extLst>
  </p:cSld>
  <p:clrMapOvr>
    <a:masterClrMapping/>
  </p:clrMapOvr>
</p:sld>
</file>

<file path=ppt/slides/slide27.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1F325538-7A32-0DBB-FC5F-3BDAAD5A8FCA}"/>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E2B589FF-6AF5-D460-AF73-D3C0A1AC7C49}"/>
              </a:ext>
            </a:extLst>
          </p:cNvPr>
          <p:cNvSpPr>
            <a:spLocks noGrp="1"/>
          </p:cNvSpPr>
          <p:nvPr>
            <p:ph type="title"/>
          </p:nvPr>
        </p:nvSpPr>
        <p:spPr/>
        <p:txBody>
          <a:bodyPr/>
          <a:lstStyle/>
          <a:p>
            <a:r>
              <a:rPr lang="en-US" dirty="0"/>
              <a:t>Recent Federal Guidance – Athletics</a:t>
            </a:r>
          </a:p>
        </p:txBody>
      </p:sp>
      <p:graphicFrame>
        <p:nvGraphicFramePr>
          <p:cNvPr id="5" name="Content Placeholder 4" descr="" title="">
            <a:extLst>
              <a:ext uri="{FF2B5EF4-FFF2-40B4-BE49-F238E27FC236}">
                <a16:creationId xmlns:a16="http://schemas.microsoft.com/office/drawing/2014/main" id="{FEB6B7B1-357D-97ED-D8AE-F0D94A0ACE3D}"/>
              </a:ext>
            </a:extLst>
          </p:cNvPr>
          <p:cNvGraphicFramePr>
            <a:graphicFrameLocks noGrp="1"/>
          </p:cNvGraphicFramePr>
          <p:nvPr>
            <p:ph idx="1"/>
            <p:extLst>
              <p:ext uri="{D42A27DB-BD31-4B8C-83A1-F6EECF244321}">
                <p14:modId xmlns:p14="http://schemas.microsoft.com/office/powerpoint/2010/main" val="1810509597"/>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D7175D72-E263-DFBC-F5D7-294E7EDB981F}"/>
              </a:ext>
            </a:extLst>
          </p:cNvPr>
          <p:cNvSpPr>
            <a:spLocks noGrp="1"/>
          </p:cNvSpPr>
          <p:nvPr>
            <p:ph type="sldNum" sz="quarter" idx="4"/>
          </p:nvPr>
        </p:nvSpPr>
        <p:spPr/>
        <p:txBody>
          <a:bodyPr/>
          <a:lstStyle/>
          <a:p>
            <a:fld id="{FF5752C8-D011-A44F-A6E2-A1B2BF8B81E4}" type="slidenum">
              <a:rPr lang="en-US" smtClean="0"/>
              <a:pPr/>
              <a:t>27</a:t>
            </a:fld>
            <a:endParaRPr lang="en-US" dirty="0"/>
          </a:p>
        </p:txBody>
      </p:sp>
    </p:spTree>
    <p:extLst>
      <p:ext uri="{BB962C8B-B14F-4D97-AF65-F5344CB8AC3E}">
        <p14:creationId xmlns:p14="http://schemas.microsoft.com/office/powerpoint/2010/main" val="3200366957"/>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2C6E785A-FB34-A6EF-CDE9-DD1CDB030C86}"/>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DB73C855-7B94-D6D7-4B4D-929945F8ACA2}"/>
              </a:ext>
            </a:extLst>
          </p:cNvPr>
          <p:cNvSpPr>
            <a:spLocks noGrp="1"/>
          </p:cNvSpPr>
          <p:nvPr>
            <p:ph type="title"/>
          </p:nvPr>
        </p:nvSpPr>
        <p:spPr/>
        <p:txBody>
          <a:bodyPr/>
          <a:lstStyle/>
          <a:p>
            <a:pPr algn="ctr"/>
            <a:r>
              <a:rPr lang="en-US" sz="4800"/>
              <a:t>Questions?</a:t>
            </a:r>
            <a:br>
              <a:rPr lang="en-US" sz="4800" dirty="0"/>
            </a:br>
            <a:endParaRPr lang="en-US" dirty="0"/>
          </a:p>
        </p:txBody>
      </p:sp>
      <p:sp>
        <p:nvSpPr>
          <p:cNvPr id="3" name="Text Placeholder 2" descr="" title="">
            <a:extLst>
              <a:ext uri="{FF2B5EF4-FFF2-40B4-BE49-F238E27FC236}">
                <a16:creationId xmlns:a16="http://schemas.microsoft.com/office/drawing/2014/main" id="{92B34A9D-3025-8E3A-8724-23C7C5477B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99669665"/>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F783EB3-7D71-7E91-B58D-756C8CF7B0A3}"/>
              </a:ext>
            </a:extLst>
          </p:cNvPr>
          <p:cNvSpPr>
            <a:spLocks noGrp="1"/>
          </p:cNvSpPr>
          <p:nvPr>
            <p:ph type="title"/>
          </p:nvPr>
        </p:nvSpPr>
        <p:spPr/>
        <p:txBody>
          <a:bodyPr/>
          <a:lstStyle/>
          <a:p>
            <a:r>
              <a:rPr lang="en-US" dirty="0"/>
              <a:t>Agenda</a:t>
            </a:r>
          </a:p>
        </p:txBody>
      </p:sp>
      <p:sp>
        <p:nvSpPr>
          <p:cNvPr id="3" name="Content Placeholder 2" descr="" title="">
            <a:extLst>
              <a:ext uri="{FF2B5EF4-FFF2-40B4-BE49-F238E27FC236}">
                <a16:creationId xmlns:a16="http://schemas.microsoft.com/office/drawing/2014/main" id="{1057956A-FDFE-F97A-8024-6CA3EE251236}"/>
              </a:ext>
            </a:extLst>
          </p:cNvPr>
          <p:cNvSpPr>
            <a:spLocks noGrp="1"/>
          </p:cNvSpPr>
          <p:nvPr>
            <p:ph idx="1"/>
          </p:nvPr>
        </p:nvSpPr>
        <p:spPr/>
        <p:txBody>
          <a:bodyPr/>
          <a:lstStyle/>
          <a:p>
            <a:pPr marL="0" lvl="0" indent="0">
              <a:buNone/>
            </a:pPr>
            <a:r>
              <a:rPr lang="en-US" sz="2400" u="sng" dirty="0"/>
              <a:t>Part 1:</a:t>
            </a:r>
          </a:p>
          <a:p>
            <a:pPr lvl="0"/>
            <a:r>
              <a:rPr lang="en-US" sz="2400" dirty="0"/>
              <a:t>Obligations under Title IX</a:t>
            </a:r>
          </a:p>
          <a:p>
            <a:r>
              <a:rPr lang="en-US" sz="2400" dirty="0"/>
              <a:t>Obligations under MA law</a:t>
            </a:r>
          </a:p>
          <a:p>
            <a:r>
              <a:rPr lang="en-US" sz="2400" dirty="0"/>
              <a:t>Recent federal guidance</a:t>
            </a:r>
          </a:p>
          <a:p>
            <a:pPr marL="0" indent="0">
              <a:buNone/>
            </a:pPr>
            <a:endParaRPr lang="en-US" sz="2400" dirty="0"/>
          </a:p>
          <a:p>
            <a:pPr marL="0" indent="0">
              <a:buNone/>
            </a:pPr>
            <a:r>
              <a:rPr lang="en-US" sz="2400" u="sng" dirty="0"/>
              <a:t>Part 2:</a:t>
            </a:r>
          </a:p>
          <a:p>
            <a:r>
              <a:rPr lang="en-US" sz="2400" dirty="0"/>
              <a:t>Your institution’s policies and procedures</a:t>
            </a:r>
          </a:p>
          <a:p>
            <a:r>
              <a:rPr lang="en-US" sz="2400" dirty="0"/>
              <a:t>Concerns about bias</a:t>
            </a:r>
          </a:p>
          <a:p>
            <a:r>
              <a:rPr lang="en-US" sz="2400" dirty="0"/>
              <a:t>Evaluating evidence</a:t>
            </a:r>
          </a:p>
          <a:p>
            <a:pPr marL="0" indent="0">
              <a:buNone/>
            </a:pPr>
            <a:endParaRPr lang="en-US" sz="2400" dirty="0"/>
          </a:p>
          <a:p>
            <a:endParaRPr lang="en-US" dirty="0"/>
          </a:p>
        </p:txBody>
      </p:sp>
      <p:sp>
        <p:nvSpPr>
          <p:cNvPr id="4" name="Slide Number Placeholder 3" descr="" title="">
            <a:extLst>
              <a:ext uri="{FF2B5EF4-FFF2-40B4-BE49-F238E27FC236}">
                <a16:creationId xmlns:a16="http://schemas.microsoft.com/office/drawing/2014/main" id="{6DC3CFE0-250C-098A-8688-94987E96DA09}"/>
              </a:ext>
            </a:extLst>
          </p:cNvPr>
          <p:cNvSpPr>
            <a:spLocks noGrp="1"/>
          </p:cNvSpPr>
          <p:nvPr>
            <p:ph type="sldNum" sz="quarter" idx="4"/>
          </p:nvPr>
        </p:nvSpPr>
        <p:spPr/>
        <p:txBody>
          <a:bodyPr/>
          <a:lstStyle/>
          <a:p>
            <a:fld id="{FF5752C8-D011-A44F-A6E2-A1B2BF8B81E4}" type="slidenum">
              <a:rPr lang="en-US" smtClean="0"/>
              <a:pPr/>
              <a:t>3</a:t>
            </a:fld>
            <a:endParaRPr lang="en-US" dirty="0"/>
          </a:p>
        </p:txBody>
      </p:sp>
    </p:spTree>
    <p:extLst>
      <p:ext uri="{BB962C8B-B14F-4D97-AF65-F5344CB8AC3E}">
        <p14:creationId xmlns:p14="http://schemas.microsoft.com/office/powerpoint/2010/main" val="2169531605"/>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2E8CB35-7C65-3655-527A-AD2DDB8C7A97}"/>
              </a:ext>
            </a:extLst>
          </p:cNvPr>
          <p:cNvSpPr>
            <a:spLocks noGrp="1"/>
          </p:cNvSpPr>
          <p:nvPr>
            <p:ph type="title"/>
          </p:nvPr>
        </p:nvSpPr>
        <p:spPr/>
        <p:txBody>
          <a:bodyPr/>
          <a:lstStyle/>
          <a:p>
            <a:pPr algn="ctr"/>
            <a:r>
              <a:rPr lang="en-US" sz="4800" dirty="0"/>
              <a:t>Obligations Under Title IX</a:t>
            </a:r>
            <a:br>
              <a:rPr lang="en-US" sz="4800" dirty="0"/>
            </a:br>
            <a:endParaRPr lang="en-US" dirty="0"/>
          </a:p>
        </p:txBody>
      </p:sp>
      <p:sp>
        <p:nvSpPr>
          <p:cNvPr id="3" name="Text Placeholder 2" descr="" title="">
            <a:extLst>
              <a:ext uri="{FF2B5EF4-FFF2-40B4-BE49-F238E27FC236}">
                <a16:creationId xmlns:a16="http://schemas.microsoft.com/office/drawing/2014/main" id="{F68EB995-CC51-CDA5-50D9-316BA5CC4DD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71219360"/>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F1F8D86-2D80-1AAE-42CC-B98B9BD8D37F}"/>
              </a:ext>
            </a:extLst>
          </p:cNvPr>
          <p:cNvSpPr>
            <a:spLocks noGrp="1"/>
          </p:cNvSpPr>
          <p:nvPr>
            <p:ph type="title"/>
          </p:nvPr>
        </p:nvSpPr>
        <p:spPr/>
        <p:txBody>
          <a:bodyPr/>
          <a:lstStyle/>
          <a:p>
            <a:r>
              <a:rPr lang="en-US" dirty="0"/>
              <a:t>Title IX</a:t>
            </a:r>
          </a:p>
        </p:txBody>
      </p:sp>
      <p:sp>
        <p:nvSpPr>
          <p:cNvPr id="3" name="Slide Number Placeholder 2" descr="" title="">
            <a:extLst>
              <a:ext uri="{FF2B5EF4-FFF2-40B4-BE49-F238E27FC236}">
                <a16:creationId xmlns:a16="http://schemas.microsoft.com/office/drawing/2014/main" id="{2700ADC2-9F0C-100A-9005-538B0DBFBEA1}"/>
              </a:ext>
            </a:extLst>
          </p:cNvPr>
          <p:cNvSpPr>
            <a:spLocks noGrp="1"/>
          </p:cNvSpPr>
          <p:nvPr>
            <p:ph type="sldNum" sz="quarter" idx="12"/>
          </p:nvPr>
        </p:nvSpPr>
        <p:spPr/>
        <p:txBody>
          <a:bodyPr/>
          <a:lstStyle/>
          <a:p>
            <a:fld id="{FF5752C8-D011-A44F-A6E2-A1B2BF8B81E4}" type="slidenum">
              <a:rPr lang="en-US" smtClean="0"/>
              <a:t>5</a:t>
            </a:fld>
            <a:endParaRPr lang="en-US"/>
          </a:p>
        </p:txBody>
      </p:sp>
      <p:sp>
        <p:nvSpPr>
          <p:cNvPr id="4" name="TextBox 3" descr="" title="">
            <a:extLst>
              <a:ext uri="{FF2B5EF4-FFF2-40B4-BE49-F238E27FC236}">
                <a16:creationId xmlns:a16="http://schemas.microsoft.com/office/drawing/2014/main" id="{FE73CF73-99E8-EF63-3E54-5E9B8B23F3DD}"/>
              </a:ext>
            </a:extLst>
          </p:cNvPr>
          <p:cNvSpPr txBox="1"/>
          <p:nvPr/>
        </p:nvSpPr>
        <p:spPr>
          <a:xfrm>
            <a:off x="194982" y="2167116"/>
            <a:ext cx="8767483" cy="2523768"/>
          </a:xfrm>
          <a:prstGeom prst="rect">
            <a:avLst/>
          </a:prstGeom>
          <a:noFill/>
        </p:spPr>
        <p:txBody>
          <a:bodyPr wrap="square" rtlCol="0">
            <a:spAutoFit/>
          </a:bodyPr>
          <a:lstStyle/>
          <a:p>
            <a:pPr algn="ctr"/>
            <a:r>
              <a:rPr lang="en-US" sz="2800" dirty="0"/>
              <a:t>“No person in the United States shall, on the basis of sex, be excluded from participation in, be denied the benefits of, or be subjected to discrimination under any education program or activity receiving Federal financial assistance.”</a:t>
            </a:r>
          </a:p>
          <a:p>
            <a:endParaRPr lang="en-US" dirty="0"/>
          </a:p>
        </p:txBody>
      </p:sp>
    </p:spTree>
    <p:extLst>
      <p:ext uri="{BB962C8B-B14F-4D97-AF65-F5344CB8AC3E}">
        <p14:creationId xmlns:p14="http://schemas.microsoft.com/office/powerpoint/2010/main" val="2717981074"/>
      </p:ext>
    </p:extLst>
  </p:cSld>
  <p:clrMapOvr>
    <a:masterClrMapping/>
  </p:clrMapOvr>
</p:sld>
</file>

<file path=ppt/slides/slide6.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B219109-E7CA-EAEA-DA13-10B0BB9B5642}"/>
              </a:ext>
            </a:extLst>
          </p:cNvPr>
          <p:cNvSpPr>
            <a:spLocks noGrp="1"/>
          </p:cNvSpPr>
          <p:nvPr>
            <p:ph type="title"/>
          </p:nvPr>
        </p:nvSpPr>
        <p:spPr/>
        <p:txBody>
          <a:bodyPr/>
          <a:lstStyle/>
          <a:p>
            <a:r>
              <a:rPr lang="en-US" dirty="0"/>
              <a:t>Title IX Requirements</a:t>
            </a:r>
          </a:p>
        </p:txBody>
      </p:sp>
      <p:graphicFrame>
        <p:nvGraphicFramePr>
          <p:cNvPr id="5" name="Content Placeholder 4" descr="" title="">
            <a:extLst>
              <a:ext uri="{FF2B5EF4-FFF2-40B4-BE49-F238E27FC236}">
                <a16:creationId xmlns:a16="http://schemas.microsoft.com/office/drawing/2014/main" id="{4B203A94-D614-5124-A1E2-48D386F83135}"/>
              </a:ext>
            </a:extLst>
          </p:cNvPr>
          <p:cNvGraphicFramePr>
            <a:graphicFrameLocks noGrp="1"/>
          </p:cNvGraphicFramePr>
          <p:nvPr>
            <p:ph idx="1"/>
            <p:extLst>
              <p:ext uri="{D42A27DB-BD31-4B8C-83A1-F6EECF244321}">
                <p14:modId xmlns:p14="http://schemas.microsoft.com/office/powerpoint/2010/main" val="1533966530"/>
              </p:ext>
            </p:extLst>
          </p:nvPr>
        </p:nvGraphicFramePr>
        <p:xfrm>
          <a:off x="376517" y="902951"/>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7F3F6D92-99AE-D087-A9F6-F946F8D1387E}"/>
              </a:ext>
            </a:extLst>
          </p:cNvPr>
          <p:cNvSpPr>
            <a:spLocks noGrp="1"/>
          </p:cNvSpPr>
          <p:nvPr>
            <p:ph type="sldNum" sz="quarter" idx="4"/>
          </p:nvPr>
        </p:nvSpPr>
        <p:spPr/>
        <p:txBody>
          <a:bodyPr/>
          <a:lstStyle/>
          <a:p>
            <a:fld id="{FF5752C8-D011-A44F-A6E2-A1B2BF8B81E4}" type="slidenum">
              <a:rPr lang="en-US" smtClean="0"/>
              <a:pPr/>
              <a:t>6</a:t>
            </a:fld>
            <a:endParaRPr lang="en-US" dirty="0"/>
          </a:p>
        </p:txBody>
      </p:sp>
    </p:spTree>
    <p:extLst>
      <p:ext uri="{BB962C8B-B14F-4D97-AF65-F5344CB8AC3E}">
        <p14:creationId xmlns:p14="http://schemas.microsoft.com/office/powerpoint/2010/main" val="749778178"/>
      </p:ext>
    </p:extLst>
  </p:cSld>
  <p:clrMapOvr>
    <a:masterClrMapping/>
  </p:clrMapOvr>
</p:sld>
</file>

<file path=ppt/slides/slide7.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C5929A8B-C646-B842-F458-5097E6A7A944}"/>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B6ACE9E7-4EFA-06A9-6F52-62BF2725AC4E}"/>
              </a:ext>
            </a:extLst>
          </p:cNvPr>
          <p:cNvSpPr>
            <a:spLocks noGrp="1"/>
          </p:cNvSpPr>
          <p:nvPr>
            <p:ph type="title"/>
          </p:nvPr>
        </p:nvSpPr>
        <p:spPr/>
        <p:txBody>
          <a:bodyPr/>
          <a:lstStyle/>
          <a:p>
            <a:r>
              <a:rPr lang="en-US" dirty="0"/>
              <a:t>Title IX Enforcement</a:t>
            </a:r>
          </a:p>
        </p:txBody>
      </p:sp>
      <p:graphicFrame>
        <p:nvGraphicFramePr>
          <p:cNvPr id="5" name="Content Placeholder 4" descr="" title="">
            <a:extLst>
              <a:ext uri="{FF2B5EF4-FFF2-40B4-BE49-F238E27FC236}">
                <a16:creationId xmlns:a16="http://schemas.microsoft.com/office/drawing/2014/main" id="{C942D8A1-DDB4-25F8-0BD0-3DD4D6E75F67}"/>
              </a:ext>
            </a:extLst>
          </p:cNvPr>
          <p:cNvGraphicFramePr>
            <a:graphicFrameLocks noGrp="1"/>
          </p:cNvGraphicFramePr>
          <p:nvPr>
            <p:ph idx="1"/>
            <p:extLst>
              <p:ext uri="{D42A27DB-BD31-4B8C-83A1-F6EECF244321}">
                <p14:modId xmlns:p14="http://schemas.microsoft.com/office/powerpoint/2010/main" val="750441299"/>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F8EBD128-6169-60CB-B2A9-A5E2A422432A}"/>
              </a:ext>
            </a:extLst>
          </p:cNvPr>
          <p:cNvSpPr>
            <a:spLocks noGrp="1"/>
          </p:cNvSpPr>
          <p:nvPr>
            <p:ph type="sldNum" sz="quarter" idx="4"/>
          </p:nvPr>
        </p:nvSpPr>
        <p:spPr/>
        <p:txBody>
          <a:bodyPr/>
          <a:lstStyle/>
          <a:p>
            <a:fld id="{FF5752C8-D011-A44F-A6E2-A1B2BF8B81E4}" type="slidenum">
              <a:rPr lang="en-US" smtClean="0"/>
              <a:pPr/>
              <a:t>7</a:t>
            </a:fld>
            <a:endParaRPr lang="en-US" dirty="0"/>
          </a:p>
        </p:txBody>
      </p:sp>
    </p:spTree>
    <p:extLst>
      <p:ext uri="{BB962C8B-B14F-4D97-AF65-F5344CB8AC3E}">
        <p14:creationId xmlns:p14="http://schemas.microsoft.com/office/powerpoint/2010/main" val="2969148409"/>
      </p:ext>
    </p:extLst>
  </p:cSld>
  <p:clrMapOvr>
    <a:masterClrMapping/>
  </p:clrMapOvr>
</p:sld>
</file>

<file path=ppt/slides/slide8.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4D7C897-7337-40F8-5368-06801DC11148}"/>
              </a:ext>
            </a:extLst>
          </p:cNvPr>
          <p:cNvSpPr>
            <a:spLocks noGrp="1"/>
          </p:cNvSpPr>
          <p:nvPr>
            <p:ph type="title"/>
          </p:nvPr>
        </p:nvSpPr>
        <p:spPr/>
        <p:txBody>
          <a:bodyPr/>
          <a:lstStyle/>
          <a:p>
            <a:r>
              <a:rPr lang="en-US" dirty="0"/>
              <a:t>Title IX – Compliance Basis</a:t>
            </a:r>
          </a:p>
        </p:txBody>
      </p:sp>
      <p:graphicFrame>
        <p:nvGraphicFramePr>
          <p:cNvPr id="5" name="Content Placeholder 4" descr="" title="">
            <a:extLst>
              <a:ext uri="{FF2B5EF4-FFF2-40B4-BE49-F238E27FC236}">
                <a16:creationId xmlns:a16="http://schemas.microsoft.com/office/drawing/2014/main" id="{6072084E-6259-B793-8BD1-0E7DCDE4F572}"/>
              </a:ext>
            </a:extLst>
          </p:cNvPr>
          <p:cNvGraphicFramePr>
            <a:graphicFrameLocks noGrp="1"/>
          </p:cNvGraphicFramePr>
          <p:nvPr>
            <p:ph idx="1"/>
            <p:extLst>
              <p:ext uri="{D42A27DB-BD31-4B8C-83A1-F6EECF244321}">
                <p14:modId xmlns:p14="http://schemas.microsoft.com/office/powerpoint/2010/main" val="1191864179"/>
              </p:ext>
            </p:extLst>
          </p:nvPr>
        </p:nvGraphicFramePr>
        <p:xfrm>
          <a:off x="389966" y="1710261"/>
          <a:ext cx="8377517" cy="3595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66336330-CE4E-DFC6-2869-E32AAE4E881D}"/>
              </a:ext>
            </a:extLst>
          </p:cNvPr>
          <p:cNvSpPr>
            <a:spLocks noGrp="1"/>
          </p:cNvSpPr>
          <p:nvPr>
            <p:ph type="sldNum" sz="quarter" idx="4"/>
          </p:nvPr>
        </p:nvSpPr>
        <p:spPr/>
        <p:txBody>
          <a:bodyPr/>
          <a:lstStyle/>
          <a:p>
            <a:fld id="{FF5752C8-D011-A44F-A6E2-A1B2BF8B81E4}" type="slidenum">
              <a:rPr lang="en-US" smtClean="0"/>
              <a:pPr/>
              <a:t>8</a:t>
            </a:fld>
            <a:endParaRPr lang="en-US" dirty="0"/>
          </a:p>
        </p:txBody>
      </p:sp>
    </p:spTree>
    <p:extLst>
      <p:ext uri="{BB962C8B-B14F-4D97-AF65-F5344CB8AC3E}">
        <p14:creationId xmlns:p14="http://schemas.microsoft.com/office/powerpoint/2010/main" val="2804222169"/>
      </p:ext>
    </p:extLst>
  </p:cSld>
  <p:clrMapOvr>
    <a:masterClrMapping/>
  </p:clrMapOvr>
</p:sld>
</file>

<file path=ppt/slides/slide9.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1D8E0E39-B3C0-C836-327F-EF7FD2ED41FE}"/>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A4AD5BE6-579C-1201-1D43-F847213B1303}"/>
              </a:ext>
            </a:extLst>
          </p:cNvPr>
          <p:cNvSpPr>
            <a:spLocks noGrp="1"/>
          </p:cNvSpPr>
          <p:nvPr>
            <p:ph type="title"/>
          </p:nvPr>
        </p:nvSpPr>
        <p:spPr/>
        <p:txBody>
          <a:bodyPr/>
          <a:lstStyle/>
          <a:p>
            <a:r>
              <a:rPr lang="en-US" dirty="0"/>
              <a:t>Title IX – Compliance Basis</a:t>
            </a:r>
          </a:p>
        </p:txBody>
      </p:sp>
      <p:graphicFrame>
        <p:nvGraphicFramePr>
          <p:cNvPr id="5" name="Content Placeholder 4" descr="" title="">
            <a:extLst>
              <a:ext uri="{FF2B5EF4-FFF2-40B4-BE49-F238E27FC236}">
                <a16:creationId xmlns:a16="http://schemas.microsoft.com/office/drawing/2014/main" id="{46868F7C-7127-B280-39C7-B83430D1C6A6}"/>
              </a:ext>
            </a:extLst>
          </p:cNvPr>
          <p:cNvGraphicFramePr>
            <a:graphicFrameLocks noGrp="1"/>
          </p:cNvGraphicFramePr>
          <p:nvPr>
            <p:ph idx="1"/>
            <p:extLst>
              <p:ext uri="{D42A27DB-BD31-4B8C-83A1-F6EECF244321}">
                <p14:modId xmlns:p14="http://schemas.microsoft.com/office/powerpoint/2010/main" val="3110909702"/>
              </p:ext>
            </p:extLst>
          </p:nvPr>
        </p:nvGraphicFramePr>
        <p:xfrm>
          <a:off x="389966" y="1541929"/>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68BB4CB0-B8DE-39B9-2F38-DFFD0C70D70B}"/>
              </a:ext>
            </a:extLst>
          </p:cNvPr>
          <p:cNvSpPr>
            <a:spLocks noGrp="1"/>
          </p:cNvSpPr>
          <p:nvPr>
            <p:ph type="sldNum" sz="quarter" idx="4"/>
          </p:nvPr>
        </p:nvSpPr>
        <p:spPr/>
        <p:txBody>
          <a:bodyPr/>
          <a:lstStyle/>
          <a:p>
            <a:fld id="{FF5752C8-D011-A44F-A6E2-A1B2BF8B81E4}" type="slidenum">
              <a:rPr lang="en-US" smtClean="0"/>
              <a:pPr/>
              <a:t>9</a:t>
            </a:fld>
            <a:endParaRPr lang="en-US" dirty="0"/>
          </a:p>
        </p:txBody>
      </p:sp>
    </p:spTree>
    <p:extLst>
      <p:ext uri="{BB962C8B-B14F-4D97-AF65-F5344CB8AC3E}">
        <p14:creationId xmlns:p14="http://schemas.microsoft.com/office/powerpoint/2010/main" val="1130890399"/>
      </p:ext>
    </p:extLst>
  </p:cSld>
  <p:clrMapOvr>
    <a:masterClrMapping/>
  </p:clrMapOvr>
</p:sld>
</file>

<file path=ppt/theme/theme1.xml><?xml version="1.0" encoding="utf-8"?>
<a:theme xmlns:thm15="http://schemas.microsoft.com/office/thememl/2012/main" xmlns:a="http://schemas.openxmlformats.org/drawingml/2006/main" name="Office Theme">
  <a:themeElements>
    <a:clrScheme name="2025 Firm Colors">
      <a:dk1>
        <a:srgbClr val="000000"/>
      </a:dk1>
      <a:lt1>
        <a:srgbClr val="FFFFFF"/>
      </a:lt1>
      <a:dk2>
        <a:srgbClr val="F8991D"/>
      </a:dk2>
      <a:lt2>
        <a:srgbClr val="F6F5F8"/>
      </a:lt2>
      <a:accent1>
        <a:srgbClr val="005E80"/>
      </a:accent1>
      <a:accent2>
        <a:srgbClr val="C9D2D6"/>
      </a:accent2>
      <a:accent3>
        <a:srgbClr val="008080"/>
      </a:accent3>
      <a:accent4>
        <a:srgbClr val="C1D52F"/>
      </a:accent4>
      <a:accent5>
        <a:srgbClr val="610032"/>
      </a:accent5>
      <a:accent6>
        <a:srgbClr val="005996"/>
      </a:accent6>
      <a:hlink>
        <a:srgbClr val="00BAC0"/>
      </a:hlink>
      <a:folHlink>
        <a:srgbClr val="677D8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5-Firm-Enhanced-Standard-UPDATED" id="{5B4F2FA1-D22D-5247-8299-9CE3D3A372D0}" vid="{38A36327-8581-3249-964F-D557A636A8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ap:Properties xmlns:vt="http://schemas.openxmlformats.org/officeDocument/2006/docPropsVTypes" xmlns:ap="http://schemas.openxmlformats.org/officeDocument/2006/extended-properties">
  <ap:Template>FIRM Enhanced Graphics</ap:Template>
</ap: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