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sldIdLst>
    <p:sldId id="259" r:id="rId2"/>
    <p:sldId id="264" r:id="rId3"/>
    <p:sldId id="265" r:id="rId4"/>
    <p:sldId id="308" r:id="rId5"/>
    <p:sldId id="266" r:id="rId6"/>
    <p:sldId id="310" r:id="rId7"/>
    <p:sldId id="267" r:id="rId8"/>
    <p:sldId id="309" r:id="rId9"/>
    <p:sldId id="268" r:id="rId10"/>
    <p:sldId id="269" r:id="rId11"/>
    <p:sldId id="270" r:id="rId12"/>
    <p:sldId id="271" r:id="rId13"/>
    <p:sldId id="272" r:id="rId14"/>
    <p:sldId id="273" r:id="rId15"/>
    <p:sldId id="274" r:id="rId16"/>
    <p:sldId id="275" r:id="rId17"/>
    <p:sldId id="276" r:id="rId18"/>
    <p:sldId id="312" r:id="rId19"/>
    <p:sldId id="278" r:id="rId20"/>
    <p:sldId id="279" r:id="rId21"/>
    <p:sldId id="319" r:id="rId22"/>
    <p:sldId id="280" r:id="rId23"/>
    <p:sldId id="281" r:id="rId24"/>
    <p:sldId id="318" r:id="rId25"/>
    <p:sldId id="283" r:id="rId26"/>
    <p:sldId id="284" r:id="rId27"/>
    <p:sldId id="285" r:id="rId28"/>
    <p:sldId id="286" r:id="rId29"/>
    <p:sldId id="311" r:id="rId30"/>
    <p:sldId id="288" r:id="rId31"/>
    <p:sldId id="314" r:id="rId32"/>
    <p:sldId id="290" r:id="rId33"/>
    <p:sldId id="291" r:id="rId34"/>
    <p:sldId id="292" r:id="rId35"/>
    <p:sldId id="293" r:id="rId36"/>
    <p:sldId id="295" r:id="rId37"/>
    <p:sldId id="296" r:id="rId38"/>
    <p:sldId id="297" r:id="rId39"/>
    <p:sldId id="320" r:id="rId40"/>
    <p:sldId id="298" r:id="rId41"/>
    <p:sldId id="299" r:id="rId42"/>
    <p:sldId id="300" r:id="rId43"/>
    <p:sldId id="301" r:id="rId44"/>
    <p:sldId id="322" r:id="rId45"/>
    <p:sldId id="321" r:id="rId46"/>
    <p:sldId id="302" r:id="rId47"/>
    <p:sldId id="323"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062"/>
    <a:srgbClr val="018D72"/>
    <a:srgbClr val="339966"/>
    <a:srgbClr val="333333"/>
    <a:srgbClr val="1C1C1C"/>
    <a:srgbClr val="008000"/>
    <a:srgbClr val="00B6BC"/>
    <a:srgbClr val="C1D52F"/>
    <a:srgbClr val="06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0" autoAdjust="0"/>
  </p:normalViewPr>
  <p:slideViewPr>
    <p:cSldViewPr snapToGrid="0">
      <p:cViewPr varScale="1">
        <p:scale>
          <a:sx n="100" d="100"/>
          <a:sy n="100" d="100"/>
        </p:scale>
        <p:origin x="1950" y="9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viewProps" Target="viewProps.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notesMaster" Target="notesMasters/notesMaster1.xml" Id="rId53" /><Relationship Type="http://schemas.openxmlformats.org/officeDocument/2006/relationships/slide" Target="slides/slide4.xml" Id="rId5"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theme" Target="theme/theme1.xml" Id="rId56"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presProps" Target="presProps.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tableStyles" Target="tableStyles.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D13F4275-B20A-42A6-9DC7-C190755BE210}"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2D9A930B-A485-4AAF-BA00-8E767DFE3B68}">
      <dgm:prSet/>
      <dgm:spPr>
        <a:solidFill>
          <a:srgbClr val="0D7062"/>
        </a:solidFill>
      </dgm:spPr>
      <dgm:t>
        <a:bodyPr/>
        <a:lstStyle/>
        <a:p>
          <a:r>
            <a:rPr lang="en-US" b="0" i="0" dirty="0"/>
            <a:t>Title IX Policy</a:t>
          </a:r>
          <a:endParaRPr lang="en-US" dirty="0"/>
        </a:p>
      </dgm:t>
    </dgm:pt>
    <dgm:pt modelId="{F3F42758-3FFE-4107-B05C-3E04A1971D02}" type="parTrans" cxnId="{7574BCB4-9691-48DB-AFAC-8C556B314BA7}">
      <dgm:prSet/>
      <dgm:spPr/>
      <dgm:t>
        <a:bodyPr/>
        <a:lstStyle/>
        <a:p>
          <a:endParaRPr lang="en-US"/>
        </a:p>
      </dgm:t>
    </dgm:pt>
    <dgm:pt modelId="{C6413842-B388-4A13-BC5E-3496E2E56CDF}" type="sibTrans" cxnId="{7574BCB4-9691-48DB-AFAC-8C556B314BA7}">
      <dgm:prSet/>
      <dgm:spPr/>
      <dgm:t>
        <a:bodyPr/>
        <a:lstStyle/>
        <a:p>
          <a:endParaRPr lang="en-US"/>
        </a:p>
      </dgm:t>
    </dgm:pt>
    <dgm:pt modelId="{23158D58-64A0-4F13-BBC9-F07155EFFA4E}">
      <dgm:prSet/>
      <dgm:spPr/>
      <dgm:t>
        <a:bodyPr/>
        <a:lstStyle/>
        <a:p>
          <a:pPr>
            <a:buFont typeface="Courier New" panose="02070309020205020404" pitchFamily="49" charset="0"/>
            <a:buChar char="o"/>
          </a:pPr>
          <a:r>
            <a:rPr lang="en-US" b="0" i="0" dirty="0"/>
            <a:t>Applies only to conduct on-campus, or in a Nichols program or activity</a:t>
          </a:r>
          <a:endParaRPr lang="en-US" dirty="0"/>
        </a:p>
      </dgm:t>
    </dgm:pt>
    <dgm:pt modelId="{40813AEF-A589-4D1D-8CC0-3A99E45BC1AB}" type="parTrans" cxnId="{DADFA404-4DA7-4F88-9761-DCF5739BF7CE}">
      <dgm:prSet/>
      <dgm:spPr/>
      <dgm:t>
        <a:bodyPr/>
        <a:lstStyle/>
        <a:p>
          <a:endParaRPr lang="en-US"/>
        </a:p>
      </dgm:t>
    </dgm:pt>
    <dgm:pt modelId="{FD0CE9A7-2011-4CCC-A0FB-7F90A7881F8E}" type="sibTrans" cxnId="{DADFA404-4DA7-4F88-9761-DCF5739BF7CE}">
      <dgm:prSet/>
      <dgm:spPr/>
      <dgm:t>
        <a:bodyPr/>
        <a:lstStyle/>
        <a:p>
          <a:endParaRPr lang="en-US"/>
        </a:p>
      </dgm:t>
    </dgm:pt>
    <dgm:pt modelId="{E2E7F9A3-543C-4A97-AF3E-953E1F9A5EFC}">
      <dgm:prSet/>
      <dgm:spPr/>
      <dgm:t>
        <a:bodyPr/>
        <a:lstStyle/>
        <a:p>
          <a:pPr>
            <a:buFont typeface="Courier New" panose="02070309020205020404" pitchFamily="49" charset="0"/>
            <a:buChar char="o"/>
          </a:pPr>
          <a:r>
            <a:rPr lang="en-US" b="0" i="0" dirty="0"/>
            <a:t>Applies only in the U.S.</a:t>
          </a:r>
          <a:endParaRPr lang="en-US" dirty="0"/>
        </a:p>
      </dgm:t>
    </dgm:pt>
    <dgm:pt modelId="{83D20917-BEA9-4342-8C77-DB0E99D9EDE7}" type="parTrans" cxnId="{BCA1FE5B-3D98-4CB1-A0E0-513B9FC528FE}">
      <dgm:prSet/>
      <dgm:spPr/>
      <dgm:t>
        <a:bodyPr/>
        <a:lstStyle/>
        <a:p>
          <a:endParaRPr lang="en-US"/>
        </a:p>
      </dgm:t>
    </dgm:pt>
    <dgm:pt modelId="{0C07D0D2-DB57-4C15-B7AE-F8FD43666EB9}" type="sibTrans" cxnId="{BCA1FE5B-3D98-4CB1-A0E0-513B9FC528FE}">
      <dgm:prSet/>
      <dgm:spPr/>
      <dgm:t>
        <a:bodyPr/>
        <a:lstStyle/>
        <a:p>
          <a:endParaRPr lang="en-US"/>
        </a:p>
      </dgm:t>
    </dgm:pt>
    <dgm:pt modelId="{2A366E31-EDB5-4242-BEB1-C8E804F2317C}">
      <dgm:prSet/>
      <dgm:spPr>
        <a:solidFill>
          <a:srgbClr val="0D7062"/>
        </a:solidFill>
      </dgm:spPr>
      <dgm:t>
        <a:bodyPr/>
        <a:lstStyle/>
        <a:p>
          <a:r>
            <a:rPr lang="en-US" b="0" i="0" dirty="0"/>
            <a:t>Sexual Misconduct Policy</a:t>
          </a:r>
          <a:endParaRPr lang="en-US" dirty="0"/>
        </a:p>
      </dgm:t>
    </dgm:pt>
    <dgm:pt modelId="{74EF4608-BE72-4734-865B-C17ECE7AA229}" type="parTrans" cxnId="{A2163144-CCEC-4E81-8495-3C15CE7EAB5B}">
      <dgm:prSet/>
      <dgm:spPr/>
      <dgm:t>
        <a:bodyPr/>
        <a:lstStyle/>
        <a:p>
          <a:endParaRPr lang="en-US"/>
        </a:p>
      </dgm:t>
    </dgm:pt>
    <dgm:pt modelId="{E8E9EC68-DFED-4EB1-8C54-53D9CEBA7F70}" type="sibTrans" cxnId="{A2163144-CCEC-4E81-8495-3C15CE7EAB5B}">
      <dgm:prSet/>
      <dgm:spPr/>
      <dgm:t>
        <a:bodyPr/>
        <a:lstStyle/>
        <a:p>
          <a:endParaRPr lang="en-US"/>
        </a:p>
      </dgm:t>
    </dgm:pt>
    <dgm:pt modelId="{944A251E-092E-4313-9394-FCC06F9185F3}">
      <dgm:prSet/>
      <dgm:spPr/>
      <dgm:t>
        <a:bodyPr/>
        <a:lstStyle/>
        <a:p>
          <a:pPr>
            <a:buFont typeface="Courier New" panose="02070309020205020404" pitchFamily="49" charset="0"/>
            <a:buChar char="o"/>
          </a:pPr>
          <a:r>
            <a:rPr lang="en-US" b="0" i="0" dirty="0"/>
            <a:t>Applies to any sex-based conduct, anywhere, that impacts participation in a Nichols program or activity</a:t>
          </a:r>
          <a:endParaRPr lang="en-US" dirty="0"/>
        </a:p>
      </dgm:t>
    </dgm:pt>
    <dgm:pt modelId="{5824BA60-411D-44DE-86BE-D066DDE39A2A}" type="parTrans" cxnId="{161ECE49-D390-4F99-A5D7-16921ABDCBED}">
      <dgm:prSet/>
      <dgm:spPr/>
      <dgm:t>
        <a:bodyPr/>
        <a:lstStyle/>
        <a:p>
          <a:endParaRPr lang="en-US"/>
        </a:p>
      </dgm:t>
    </dgm:pt>
    <dgm:pt modelId="{961F244D-927D-47C6-A7D5-6867353D8F27}" type="sibTrans" cxnId="{161ECE49-D390-4F99-A5D7-16921ABDCBED}">
      <dgm:prSet/>
      <dgm:spPr/>
      <dgm:t>
        <a:bodyPr/>
        <a:lstStyle/>
        <a:p>
          <a:endParaRPr lang="en-US"/>
        </a:p>
      </dgm:t>
    </dgm:pt>
    <dgm:pt modelId="{0307E2CB-FB37-47A3-BB44-EF517054357F}">
      <dgm:prSet/>
      <dgm:spPr/>
      <dgm:t>
        <a:bodyPr/>
        <a:lstStyle/>
        <a:p>
          <a:pPr>
            <a:buFontTx/>
            <a:buChar char="—"/>
          </a:pPr>
          <a:r>
            <a:rPr lang="en-US" b="0" i="0" dirty="0"/>
            <a:t>Includes academics, employment</a:t>
          </a:r>
          <a:endParaRPr lang="en-US" dirty="0"/>
        </a:p>
      </dgm:t>
    </dgm:pt>
    <dgm:pt modelId="{3C8DA3D8-67BA-4B44-8CC0-17800673F9F8}" type="parTrans" cxnId="{F67652E1-E072-4E3D-B112-6506DAAA99D1}">
      <dgm:prSet/>
      <dgm:spPr/>
      <dgm:t>
        <a:bodyPr/>
        <a:lstStyle/>
        <a:p>
          <a:endParaRPr lang="en-US"/>
        </a:p>
      </dgm:t>
    </dgm:pt>
    <dgm:pt modelId="{D923F0B5-5611-4F51-8C3F-5500839C5B93}" type="sibTrans" cxnId="{F67652E1-E072-4E3D-B112-6506DAAA99D1}">
      <dgm:prSet/>
      <dgm:spPr/>
      <dgm:t>
        <a:bodyPr/>
        <a:lstStyle/>
        <a:p>
          <a:endParaRPr lang="en-US"/>
        </a:p>
      </dgm:t>
    </dgm:pt>
    <dgm:pt modelId="{B1239A0F-7758-4337-AE11-9F54C4044296}" type="pres">
      <dgm:prSet presAssocID="{D13F4275-B20A-42A6-9DC7-C190755BE210}" presName="Name0" presStyleCnt="0">
        <dgm:presLayoutVars>
          <dgm:dir/>
          <dgm:animLvl val="lvl"/>
          <dgm:resizeHandles val="exact"/>
        </dgm:presLayoutVars>
      </dgm:prSet>
      <dgm:spPr/>
    </dgm:pt>
    <dgm:pt modelId="{95F2C594-A03B-467C-A063-8C96ABB7FBFE}" type="pres">
      <dgm:prSet presAssocID="{2D9A930B-A485-4AAF-BA00-8E767DFE3B68}" presName="linNode" presStyleCnt="0"/>
      <dgm:spPr/>
    </dgm:pt>
    <dgm:pt modelId="{2CF6F878-C834-4E75-9C5F-A56F4ACC12C4}" type="pres">
      <dgm:prSet presAssocID="{2D9A930B-A485-4AAF-BA00-8E767DFE3B68}" presName="parentText" presStyleLbl="node1" presStyleIdx="0" presStyleCnt="2">
        <dgm:presLayoutVars>
          <dgm:chMax val="1"/>
          <dgm:bulletEnabled val="1"/>
        </dgm:presLayoutVars>
      </dgm:prSet>
      <dgm:spPr/>
    </dgm:pt>
    <dgm:pt modelId="{62897230-FA75-411B-9D11-BFCF451D0E8D}" type="pres">
      <dgm:prSet presAssocID="{2D9A930B-A485-4AAF-BA00-8E767DFE3B68}" presName="descendantText" presStyleLbl="alignAccFollowNode1" presStyleIdx="0" presStyleCnt="2">
        <dgm:presLayoutVars>
          <dgm:bulletEnabled val="1"/>
        </dgm:presLayoutVars>
      </dgm:prSet>
      <dgm:spPr/>
    </dgm:pt>
    <dgm:pt modelId="{32EF524E-95D4-4F78-B483-6A33B086F1A2}" type="pres">
      <dgm:prSet presAssocID="{C6413842-B388-4A13-BC5E-3496E2E56CDF}" presName="sp" presStyleCnt="0"/>
      <dgm:spPr/>
    </dgm:pt>
    <dgm:pt modelId="{E64BCCE1-879D-4727-A400-B8B6F43A8F25}" type="pres">
      <dgm:prSet presAssocID="{2A366E31-EDB5-4242-BEB1-C8E804F2317C}" presName="linNode" presStyleCnt="0"/>
      <dgm:spPr/>
    </dgm:pt>
    <dgm:pt modelId="{9E6CD905-D620-4575-8153-C24530E0DB07}" type="pres">
      <dgm:prSet presAssocID="{2A366E31-EDB5-4242-BEB1-C8E804F2317C}" presName="parentText" presStyleLbl="node1" presStyleIdx="1" presStyleCnt="2">
        <dgm:presLayoutVars>
          <dgm:chMax val="1"/>
          <dgm:bulletEnabled val="1"/>
        </dgm:presLayoutVars>
      </dgm:prSet>
      <dgm:spPr/>
    </dgm:pt>
    <dgm:pt modelId="{8B7AB0DB-0039-4BC0-A6DD-63A9BE3271FA}" type="pres">
      <dgm:prSet presAssocID="{2A366E31-EDB5-4242-BEB1-C8E804F2317C}" presName="descendantText" presStyleLbl="alignAccFollowNode1" presStyleIdx="1" presStyleCnt="2">
        <dgm:presLayoutVars>
          <dgm:bulletEnabled val="1"/>
        </dgm:presLayoutVars>
      </dgm:prSet>
      <dgm:spPr/>
    </dgm:pt>
  </dgm:ptLst>
  <dgm:cxnLst>
    <dgm:cxn modelId="{DADFA404-4DA7-4F88-9761-DCF5739BF7CE}" srcId="{2D9A930B-A485-4AAF-BA00-8E767DFE3B68}" destId="{23158D58-64A0-4F13-BBC9-F07155EFFA4E}" srcOrd="0" destOrd="0" parTransId="{40813AEF-A589-4D1D-8CC0-3A99E45BC1AB}" sibTransId="{FD0CE9A7-2011-4CCC-A0FB-7F90A7881F8E}"/>
    <dgm:cxn modelId="{66DF4D35-05B1-4B46-9EC2-8D99A405133A}" type="presOf" srcId="{D13F4275-B20A-42A6-9DC7-C190755BE210}" destId="{B1239A0F-7758-4337-AE11-9F54C4044296}" srcOrd="0" destOrd="0" presId="urn:microsoft.com/office/officeart/2005/8/layout/vList5"/>
    <dgm:cxn modelId="{5463FE40-6365-4E40-8D43-0B9BB39378E0}" type="presOf" srcId="{944A251E-092E-4313-9394-FCC06F9185F3}" destId="{8B7AB0DB-0039-4BC0-A6DD-63A9BE3271FA}" srcOrd="0" destOrd="0" presId="urn:microsoft.com/office/officeart/2005/8/layout/vList5"/>
    <dgm:cxn modelId="{BCA1FE5B-3D98-4CB1-A0E0-513B9FC528FE}" srcId="{2D9A930B-A485-4AAF-BA00-8E767DFE3B68}" destId="{E2E7F9A3-543C-4A97-AF3E-953E1F9A5EFC}" srcOrd="1" destOrd="0" parTransId="{83D20917-BEA9-4342-8C77-DB0E99D9EDE7}" sibTransId="{0C07D0D2-DB57-4C15-B7AE-F8FD43666EB9}"/>
    <dgm:cxn modelId="{A2163144-CCEC-4E81-8495-3C15CE7EAB5B}" srcId="{D13F4275-B20A-42A6-9DC7-C190755BE210}" destId="{2A366E31-EDB5-4242-BEB1-C8E804F2317C}" srcOrd="1" destOrd="0" parTransId="{74EF4608-BE72-4734-865B-C17ECE7AA229}" sibTransId="{E8E9EC68-DFED-4EB1-8C54-53D9CEBA7F70}"/>
    <dgm:cxn modelId="{161ECE49-D390-4F99-A5D7-16921ABDCBED}" srcId="{2A366E31-EDB5-4242-BEB1-C8E804F2317C}" destId="{944A251E-092E-4313-9394-FCC06F9185F3}" srcOrd="0" destOrd="0" parTransId="{5824BA60-411D-44DE-86BE-D066DDE39A2A}" sibTransId="{961F244D-927D-47C6-A7D5-6867353D8F27}"/>
    <dgm:cxn modelId="{FC96856F-4679-45F6-A40B-668451054692}" type="presOf" srcId="{2A366E31-EDB5-4242-BEB1-C8E804F2317C}" destId="{9E6CD905-D620-4575-8153-C24530E0DB07}" srcOrd="0" destOrd="0" presId="urn:microsoft.com/office/officeart/2005/8/layout/vList5"/>
    <dgm:cxn modelId="{3D680280-BD22-4BF6-BF2F-07CF8835DF58}" type="presOf" srcId="{0307E2CB-FB37-47A3-BB44-EF517054357F}" destId="{8B7AB0DB-0039-4BC0-A6DD-63A9BE3271FA}" srcOrd="0" destOrd="1" presId="urn:microsoft.com/office/officeart/2005/8/layout/vList5"/>
    <dgm:cxn modelId="{7574BCB4-9691-48DB-AFAC-8C556B314BA7}" srcId="{D13F4275-B20A-42A6-9DC7-C190755BE210}" destId="{2D9A930B-A485-4AAF-BA00-8E767DFE3B68}" srcOrd="0" destOrd="0" parTransId="{F3F42758-3FFE-4107-B05C-3E04A1971D02}" sibTransId="{C6413842-B388-4A13-BC5E-3496E2E56CDF}"/>
    <dgm:cxn modelId="{5EB9B8C8-6F67-4F38-A8BB-33A183E42219}" type="presOf" srcId="{2D9A930B-A485-4AAF-BA00-8E767DFE3B68}" destId="{2CF6F878-C834-4E75-9C5F-A56F4ACC12C4}" srcOrd="0" destOrd="0" presId="urn:microsoft.com/office/officeart/2005/8/layout/vList5"/>
    <dgm:cxn modelId="{5734FFD7-A7B6-4E20-899B-6021777C28EB}" type="presOf" srcId="{E2E7F9A3-543C-4A97-AF3E-953E1F9A5EFC}" destId="{62897230-FA75-411B-9D11-BFCF451D0E8D}" srcOrd="0" destOrd="1" presId="urn:microsoft.com/office/officeart/2005/8/layout/vList5"/>
    <dgm:cxn modelId="{F67652E1-E072-4E3D-B112-6506DAAA99D1}" srcId="{944A251E-092E-4313-9394-FCC06F9185F3}" destId="{0307E2CB-FB37-47A3-BB44-EF517054357F}" srcOrd="0" destOrd="0" parTransId="{3C8DA3D8-67BA-4B44-8CC0-17800673F9F8}" sibTransId="{D923F0B5-5611-4F51-8C3F-5500839C5B93}"/>
    <dgm:cxn modelId="{6A1439E6-5514-43B7-8671-AB2E4C677923}" type="presOf" srcId="{23158D58-64A0-4F13-BBC9-F07155EFFA4E}" destId="{62897230-FA75-411B-9D11-BFCF451D0E8D}" srcOrd="0" destOrd="0" presId="urn:microsoft.com/office/officeart/2005/8/layout/vList5"/>
    <dgm:cxn modelId="{689A74C9-E5C9-4DC4-A9F9-CDFC9001E1EA}" type="presParOf" srcId="{B1239A0F-7758-4337-AE11-9F54C4044296}" destId="{95F2C594-A03B-467C-A063-8C96ABB7FBFE}" srcOrd="0" destOrd="0" presId="urn:microsoft.com/office/officeart/2005/8/layout/vList5"/>
    <dgm:cxn modelId="{4D7CD2A9-130A-4A19-A24C-F10353CF9CBD}" type="presParOf" srcId="{95F2C594-A03B-467C-A063-8C96ABB7FBFE}" destId="{2CF6F878-C834-4E75-9C5F-A56F4ACC12C4}" srcOrd="0" destOrd="0" presId="urn:microsoft.com/office/officeart/2005/8/layout/vList5"/>
    <dgm:cxn modelId="{90457059-9099-4A18-9E03-A40D91B3A95B}" type="presParOf" srcId="{95F2C594-A03B-467C-A063-8C96ABB7FBFE}" destId="{62897230-FA75-411B-9D11-BFCF451D0E8D}" srcOrd="1" destOrd="0" presId="urn:microsoft.com/office/officeart/2005/8/layout/vList5"/>
    <dgm:cxn modelId="{17353830-BA61-4DB4-AD05-A5E27F95E778}" type="presParOf" srcId="{B1239A0F-7758-4337-AE11-9F54C4044296}" destId="{32EF524E-95D4-4F78-B483-6A33B086F1A2}" srcOrd="1" destOrd="0" presId="urn:microsoft.com/office/officeart/2005/8/layout/vList5"/>
    <dgm:cxn modelId="{9A554EEE-22FA-4BCC-992B-BBA9BBECE6CE}" type="presParOf" srcId="{B1239A0F-7758-4337-AE11-9F54C4044296}" destId="{E64BCCE1-879D-4727-A400-B8B6F43A8F25}" srcOrd="2" destOrd="0" presId="urn:microsoft.com/office/officeart/2005/8/layout/vList5"/>
    <dgm:cxn modelId="{B406A8CC-81F0-400F-94D3-70AC5230D35B}" type="presParOf" srcId="{E64BCCE1-879D-4727-A400-B8B6F43A8F25}" destId="{9E6CD905-D620-4575-8153-C24530E0DB07}" srcOrd="0" destOrd="0" presId="urn:microsoft.com/office/officeart/2005/8/layout/vList5"/>
    <dgm:cxn modelId="{A7A1CE38-A0DF-4AC2-9D22-95C34C037323}" type="presParOf" srcId="{E64BCCE1-879D-4727-A400-B8B6F43A8F25}" destId="{8B7AB0DB-0039-4BC0-A6DD-63A9BE3271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sp="http://schemas.microsoft.com/office/drawing/2008/diagram" xmlns:dgm="http://schemas.openxmlformats.org/drawingml/2006/diagram" xmlns:a="http://schemas.openxmlformats.org/drawingml/2006/main">
  <dgm:ptLst>
    <dgm:pt modelId="{613E9C97-8A52-490A-B54A-2A1900E22AF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6E3720E-1DCD-4199-856B-546DEEE5A70A}">
      <dgm:prSet/>
      <dgm:spPr>
        <a:solidFill>
          <a:srgbClr val="0D7062"/>
        </a:solidFill>
      </dgm:spPr>
      <dgm:t>
        <a:bodyPr/>
        <a:lstStyle/>
        <a:p>
          <a:r>
            <a:rPr lang="en-US" b="0" i="0" u="sng" dirty="0"/>
            <a:t>Sexual Exploitation</a:t>
          </a:r>
          <a:r>
            <a:rPr lang="en-US" b="0" i="0" dirty="0"/>
            <a:t>: Act or acts committed through non-consensual abuse or exploitation of another person’s sexuality for the purpose of sexual gratification, financial gain, personal benefit or advantage or any other non-legitimate purpose</a:t>
          </a:r>
          <a:endParaRPr lang="en-US" dirty="0"/>
        </a:p>
      </dgm:t>
    </dgm:pt>
    <dgm:pt modelId="{DB98417D-04AD-4385-AD85-0298E37B67C4}" type="parTrans" cxnId="{EF75E294-35B8-44BC-A70D-84ACE688142B}">
      <dgm:prSet/>
      <dgm:spPr/>
      <dgm:t>
        <a:bodyPr/>
        <a:lstStyle/>
        <a:p>
          <a:endParaRPr lang="en-US"/>
        </a:p>
      </dgm:t>
    </dgm:pt>
    <dgm:pt modelId="{495FC42E-63F3-4637-AF67-A7B104EE81BD}" type="sibTrans" cxnId="{EF75E294-35B8-44BC-A70D-84ACE688142B}">
      <dgm:prSet/>
      <dgm:spPr/>
      <dgm:t>
        <a:bodyPr/>
        <a:lstStyle/>
        <a:p>
          <a:endParaRPr lang="en-US"/>
        </a:p>
      </dgm:t>
    </dgm:pt>
    <dgm:pt modelId="{D83767BB-BA12-4E0D-BD97-D7B9FAEF5B61}">
      <dgm:prSet/>
      <dgm:spPr/>
      <dgm:t>
        <a:bodyPr/>
        <a:lstStyle/>
        <a:p>
          <a:pPr>
            <a:buFont typeface="Courier New" panose="02070309020205020404" pitchFamily="49" charset="0"/>
            <a:buChar char="o"/>
          </a:pPr>
          <a:r>
            <a:rPr lang="en-US" b="1" i="0" u="sng" dirty="0"/>
            <a:t>Examples:</a:t>
          </a:r>
          <a:endParaRPr lang="en-US" b="1" u="sng" dirty="0"/>
        </a:p>
      </dgm:t>
    </dgm:pt>
    <dgm:pt modelId="{25156376-BDB6-4AB5-A7C7-C96CCB40BF0D}" type="parTrans" cxnId="{7DFC160A-64E2-4B0B-A1DF-AD3FC9F85FE4}">
      <dgm:prSet/>
      <dgm:spPr/>
      <dgm:t>
        <a:bodyPr/>
        <a:lstStyle/>
        <a:p>
          <a:endParaRPr lang="en-US"/>
        </a:p>
      </dgm:t>
    </dgm:pt>
    <dgm:pt modelId="{25F5614D-1CEB-4428-97FF-E683EF4591AC}" type="sibTrans" cxnId="{7DFC160A-64E2-4B0B-A1DF-AD3FC9F85FE4}">
      <dgm:prSet/>
      <dgm:spPr/>
      <dgm:t>
        <a:bodyPr/>
        <a:lstStyle/>
        <a:p>
          <a:endParaRPr lang="en-US"/>
        </a:p>
      </dgm:t>
    </dgm:pt>
    <dgm:pt modelId="{09D54D61-1245-4556-A4F6-C4FFC5372B2E}">
      <dgm:prSet/>
      <dgm:spPr/>
      <dgm:t>
        <a:bodyPr/>
        <a:lstStyle/>
        <a:p>
          <a:pPr>
            <a:buFontTx/>
            <a:buChar char="—"/>
          </a:pPr>
          <a:r>
            <a:rPr lang="en-US" b="0" i="0" dirty="0"/>
            <a:t>Observing another’s nudity or sexual activity without their knowledge, or allowing another to observe sexual activity without the consent of all involved</a:t>
          </a:r>
          <a:endParaRPr lang="en-US" dirty="0"/>
        </a:p>
      </dgm:t>
    </dgm:pt>
    <dgm:pt modelId="{C7ACCF69-8BEE-479A-819D-CC688E16E106}" type="parTrans" cxnId="{2EFAD9FE-6319-4A5F-BC37-9F96276BC8D2}">
      <dgm:prSet/>
      <dgm:spPr/>
      <dgm:t>
        <a:bodyPr/>
        <a:lstStyle/>
        <a:p>
          <a:endParaRPr lang="en-US"/>
        </a:p>
      </dgm:t>
    </dgm:pt>
    <dgm:pt modelId="{569862F4-0641-4CBC-B69C-67AFCF51BADA}" type="sibTrans" cxnId="{2EFAD9FE-6319-4A5F-BC37-9F96276BC8D2}">
      <dgm:prSet/>
      <dgm:spPr/>
      <dgm:t>
        <a:bodyPr/>
        <a:lstStyle/>
        <a:p>
          <a:endParaRPr lang="en-US"/>
        </a:p>
      </dgm:t>
    </dgm:pt>
    <dgm:pt modelId="{4CDD800A-BCDB-49F0-84B4-E84EF8AD08B9}">
      <dgm:prSet/>
      <dgm:spPr/>
      <dgm:t>
        <a:bodyPr/>
        <a:lstStyle/>
        <a:p>
          <a:pPr>
            <a:buFontTx/>
            <a:buChar char="—"/>
          </a:pPr>
          <a:r>
            <a:rPr lang="en-US" b="0" i="0" dirty="0"/>
            <a:t>Non-consensual streaming or distribution of sexual activity or nudity without the consent of all involved</a:t>
          </a:r>
          <a:endParaRPr lang="en-US" dirty="0"/>
        </a:p>
      </dgm:t>
    </dgm:pt>
    <dgm:pt modelId="{6F6E2AC6-1787-40D9-B984-C132588C5DD1}" type="parTrans" cxnId="{4D25DA0F-B5D0-47EB-B51B-65BA64ACC6F9}">
      <dgm:prSet/>
      <dgm:spPr/>
      <dgm:t>
        <a:bodyPr/>
        <a:lstStyle/>
        <a:p>
          <a:endParaRPr lang="en-US"/>
        </a:p>
      </dgm:t>
    </dgm:pt>
    <dgm:pt modelId="{ACF2811B-9D45-4836-A4CD-388814D7AD80}" type="sibTrans" cxnId="{4D25DA0F-B5D0-47EB-B51B-65BA64ACC6F9}">
      <dgm:prSet/>
      <dgm:spPr/>
      <dgm:t>
        <a:bodyPr/>
        <a:lstStyle/>
        <a:p>
          <a:endParaRPr lang="en-US"/>
        </a:p>
      </dgm:t>
    </dgm:pt>
    <dgm:pt modelId="{02E3925D-6789-4CDD-B4C7-1A762702007A}">
      <dgm:prSet/>
      <dgm:spPr/>
      <dgm:t>
        <a:bodyPr/>
        <a:lstStyle/>
        <a:p>
          <a:pPr>
            <a:buFontTx/>
            <a:buChar char="—"/>
          </a:pPr>
          <a:r>
            <a:rPr lang="en-US" b="0" i="0" dirty="0"/>
            <a:t>Photographing or taping someone in a state of undress or engaging in sexual activity without their consent, or distributing such photographs, video, or audio</a:t>
          </a:r>
          <a:endParaRPr lang="en-US" dirty="0"/>
        </a:p>
      </dgm:t>
    </dgm:pt>
    <dgm:pt modelId="{5FF31FD9-00CF-4F96-BFD3-97AB2E60FABE}" type="parTrans" cxnId="{0BCEC40A-A558-44AE-A016-00798EFE0273}">
      <dgm:prSet/>
      <dgm:spPr/>
      <dgm:t>
        <a:bodyPr/>
        <a:lstStyle/>
        <a:p>
          <a:endParaRPr lang="en-US"/>
        </a:p>
      </dgm:t>
    </dgm:pt>
    <dgm:pt modelId="{4748353E-5F0B-4080-9797-0AF04F067455}" type="sibTrans" cxnId="{0BCEC40A-A558-44AE-A016-00798EFE0273}">
      <dgm:prSet/>
      <dgm:spPr/>
      <dgm:t>
        <a:bodyPr/>
        <a:lstStyle/>
        <a:p>
          <a:endParaRPr lang="en-US"/>
        </a:p>
      </dgm:t>
    </dgm:pt>
    <dgm:pt modelId="{22978448-51A6-41BC-B8F8-6A235D791856}">
      <dgm:prSet/>
      <dgm:spPr/>
      <dgm:t>
        <a:bodyPr/>
        <a:lstStyle/>
        <a:p>
          <a:pPr>
            <a:buFontTx/>
            <a:buChar char="—"/>
          </a:pPr>
          <a:r>
            <a:rPr lang="en-US" b="0" i="0"/>
            <a:t>Voyeurism </a:t>
          </a:r>
          <a:endParaRPr lang="en-US"/>
        </a:p>
      </dgm:t>
    </dgm:pt>
    <dgm:pt modelId="{FBABA90E-8657-48C3-9D48-358D789709F6}" type="parTrans" cxnId="{0D3CA692-674F-4FC7-AAC7-E8EABB73B747}">
      <dgm:prSet/>
      <dgm:spPr/>
      <dgm:t>
        <a:bodyPr/>
        <a:lstStyle/>
        <a:p>
          <a:endParaRPr lang="en-US"/>
        </a:p>
      </dgm:t>
    </dgm:pt>
    <dgm:pt modelId="{961CD877-1CEA-4A6A-BF3A-A4B5895D7474}" type="sibTrans" cxnId="{0D3CA692-674F-4FC7-AAC7-E8EABB73B747}">
      <dgm:prSet/>
      <dgm:spPr/>
      <dgm:t>
        <a:bodyPr/>
        <a:lstStyle/>
        <a:p>
          <a:endParaRPr lang="en-US"/>
        </a:p>
      </dgm:t>
    </dgm:pt>
    <dgm:pt modelId="{5CFF694A-D922-4ACD-A751-25EDCA38FF2D}">
      <dgm:prSet/>
      <dgm:spPr/>
      <dgm:t>
        <a:bodyPr/>
        <a:lstStyle/>
        <a:p>
          <a:pPr>
            <a:buFontTx/>
            <a:buChar char="—"/>
          </a:pPr>
          <a:r>
            <a:rPr lang="en-US" b="0" i="0" dirty="0"/>
            <a:t>Inducing incapacitation – providing someone with alcohol or drugs, </a:t>
          </a:r>
          <a:r>
            <a:rPr lang="en-US" b="1" i="0" dirty="0"/>
            <a:t>with or without that person’s knowledge, for the purpose of making another person vulnerable to non-consensual sexual activity</a:t>
          </a:r>
          <a:endParaRPr lang="en-US" dirty="0"/>
        </a:p>
      </dgm:t>
    </dgm:pt>
    <dgm:pt modelId="{1FD2B3AB-D339-4364-9707-C4AC4FAFDF25}" type="parTrans" cxnId="{2ABDD6E4-9330-4188-B37F-D08EF59EE770}">
      <dgm:prSet/>
      <dgm:spPr/>
      <dgm:t>
        <a:bodyPr/>
        <a:lstStyle/>
        <a:p>
          <a:endParaRPr lang="en-US"/>
        </a:p>
      </dgm:t>
    </dgm:pt>
    <dgm:pt modelId="{1A5F690D-C11D-42EF-8FC8-F24D9F93C9B3}" type="sibTrans" cxnId="{2ABDD6E4-9330-4188-B37F-D08EF59EE770}">
      <dgm:prSet/>
      <dgm:spPr/>
      <dgm:t>
        <a:bodyPr/>
        <a:lstStyle/>
        <a:p>
          <a:endParaRPr lang="en-US"/>
        </a:p>
      </dgm:t>
    </dgm:pt>
    <dgm:pt modelId="{1C94FCB8-624F-4CCB-AFAD-79A81EF884F9}" type="pres">
      <dgm:prSet presAssocID="{613E9C97-8A52-490A-B54A-2A1900E22AF0}" presName="linear" presStyleCnt="0">
        <dgm:presLayoutVars>
          <dgm:animLvl val="lvl"/>
          <dgm:resizeHandles val="exact"/>
        </dgm:presLayoutVars>
      </dgm:prSet>
      <dgm:spPr/>
    </dgm:pt>
    <dgm:pt modelId="{41C986DB-E69F-4B47-8EA2-36114D5BBBD6}" type="pres">
      <dgm:prSet presAssocID="{96E3720E-1DCD-4199-856B-546DEEE5A70A}" presName="parentText" presStyleLbl="node1" presStyleIdx="0" presStyleCnt="1">
        <dgm:presLayoutVars>
          <dgm:chMax val="0"/>
          <dgm:bulletEnabled val="1"/>
        </dgm:presLayoutVars>
      </dgm:prSet>
      <dgm:spPr/>
    </dgm:pt>
    <dgm:pt modelId="{4ACFB6CD-6579-44FE-B07A-7C20ED5FC058}" type="pres">
      <dgm:prSet presAssocID="{96E3720E-1DCD-4199-856B-546DEEE5A70A}" presName="childText" presStyleLbl="revTx" presStyleIdx="0" presStyleCnt="1">
        <dgm:presLayoutVars>
          <dgm:bulletEnabled val="1"/>
        </dgm:presLayoutVars>
      </dgm:prSet>
      <dgm:spPr/>
    </dgm:pt>
  </dgm:ptLst>
  <dgm:cxnLst>
    <dgm:cxn modelId="{7DFC160A-64E2-4B0B-A1DF-AD3FC9F85FE4}" srcId="{96E3720E-1DCD-4199-856B-546DEEE5A70A}" destId="{D83767BB-BA12-4E0D-BD97-D7B9FAEF5B61}" srcOrd="0" destOrd="0" parTransId="{25156376-BDB6-4AB5-A7C7-C96CCB40BF0D}" sibTransId="{25F5614D-1CEB-4428-97FF-E683EF4591AC}"/>
    <dgm:cxn modelId="{0BCEC40A-A558-44AE-A016-00798EFE0273}" srcId="{D83767BB-BA12-4E0D-BD97-D7B9FAEF5B61}" destId="{02E3925D-6789-4CDD-B4C7-1A762702007A}" srcOrd="2" destOrd="0" parTransId="{5FF31FD9-00CF-4F96-BFD3-97AB2E60FABE}" sibTransId="{4748353E-5F0B-4080-9797-0AF04F067455}"/>
    <dgm:cxn modelId="{4D25DA0F-B5D0-47EB-B51B-65BA64ACC6F9}" srcId="{D83767BB-BA12-4E0D-BD97-D7B9FAEF5B61}" destId="{4CDD800A-BCDB-49F0-84B4-E84EF8AD08B9}" srcOrd="1" destOrd="0" parTransId="{6F6E2AC6-1787-40D9-B984-C132588C5DD1}" sibTransId="{ACF2811B-9D45-4836-A4CD-388814D7AD80}"/>
    <dgm:cxn modelId="{D654FE12-118B-40D1-BE35-55F6F4B7737C}" type="presOf" srcId="{96E3720E-1DCD-4199-856B-546DEEE5A70A}" destId="{41C986DB-E69F-4B47-8EA2-36114D5BBBD6}" srcOrd="0" destOrd="0" presId="urn:microsoft.com/office/officeart/2005/8/layout/vList2"/>
    <dgm:cxn modelId="{86EC0314-700D-48F1-8CB2-D049B988677E}" type="presOf" srcId="{4CDD800A-BCDB-49F0-84B4-E84EF8AD08B9}" destId="{4ACFB6CD-6579-44FE-B07A-7C20ED5FC058}" srcOrd="0" destOrd="2" presId="urn:microsoft.com/office/officeart/2005/8/layout/vList2"/>
    <dgm:cxn modelId="{3ABEA541-B422-4003-81E7-234CD4BF6F93}" type="presOf" srcId="{613E9C97-8A52-490A-B54A-2A1900E22AF0}" destId="{1C94FCB8-624F-4CCB-AFAD-79A81EF884F9}" srcOrd="0" destOrd="0" presId="urn:microsoft.com/office/officeart/2005/8/layout/vList2"/>
    <dgm:cxn modelId="{EEAC9D49-A084-46F4-AF44-AB48CBAEFC21}" type="presOf" srcId="{D83767BB-BA12-4E0D-BD97-D7B9FAEF5B61}" destId="{4ACFB6CD-6579-44FE-B07A-7C20ED5FC058}" srcOrd="0" destOrd="0" presId="urn:microsoft.com/office/officeart/2005/8/layout/vList2"/>
    <dgm:cxn modelId="{FB83FD56-9B9E-4CEF-AF7C-2D83795BD512}" type="presOf" srcId="{22978448-51A6-41BC-B8F8-6A235D791856}" destId="{4ACFB6CD-6579-44FE-B07A-7C20ED5FC058}" srcOrd="0" destOrd="4" presId="urn:microsoft.com/office/officeart/2005/8/layout/vList2"/>
    <dgm:cxn modelId="{56206D8B-B369-454A-82F0-136711495635}" type="presOf" srcId="{5CFF694A-D922-4ACD-A751-25EDCA38FF2D}" destId="{4ACFB6CD-6579-44FE-B07A-7C20ED5FC058}" srcOrd="0" destOrd="5" presId="urn:microsoft.com/office/officeart/2005/8/layout/vList2"/>
    <dgm:cxn modelId="{0D3CA692-674F-4FC7-AAC7-E8EABB73B747}" srcId="{D83767BB-BA12-4E0D-BD97-D7B9FAEF5B61}" destId="{22978448-51A6-41BC-B8F8-6A235D791856}" srcOrd="3" destOrd="0" parTransId="{FBABA90E-8657-48C3-9D48-358D789709F6}" sibTransId="{961CD877-1CEA-4A6A-BF3A-A4B5895D7474}"/>
    <dgm:cxn modelId="{EF75E294-35B8-44BC-A70D-84ACE688142B}" srcId="{613E9C97-8A52-490A-B54A-2A1900E22AF0}" destId="{96E3720E-1DCD-4199-856B-546DEEE5A70A}" srcOrd="0" destOrd="0" parTransId="{DB98417D-04AD-4385-AD85-0298E37B67C4}" sibTransId="{495FC42E-63F3-4637-AF67-A7B104EE81BD}"/>
    <dgm:cxn modelId="{B902C7C8-9F7A-44DD-B514-D4C8C530A832}" type="presOf" srcId="{09D54D61-1245-4556-A4F6-C4FFC5372B2E}" destId="{4ACFB6CD-6579-44FE-B07A-7C20ED5FC058}" srcOrd="0" destOrd="1" presId="urn:microsoft.com/office/officeart/2005/8/layout/vList2"/>
    <dgm:cxn modelId="{3E4DBADF-2300-4173-9E5B-E7DF21E2BA51}" type="presOf" srcId="{02E3925D-6789-4CDD-B4C7-1A762702007A}" destId="{4ACFB6CD-6579-44FE-B07A-7C20ED5FC058}" srcOrd="0" destOrd="3" presId="urn:microsoft.com/office/officeart/2005/8/layout/vList2"/>
    <dgm:cxn modelId="{2ABDD6E4-9330-4188-B37F-D08EF59EE770}" srcId="{D83767BB-BA12-4E0D-BD97-D7B9FAEF5B61}" destId="{5CFF694A-D922-4ACD-A751-25EDCA38FF2D}" srcOrd="4" destOrd="0" parTransId="{1FD2B3AB-D339-4364-9707-C4AC4FAFDF25}" sibTransId="{1A5F690D-C11D-42EF-8FC8-F24D9F93C9B3}"/>
    <dgm:cxn modelId="{2EFAD9FE-6319-4A5F-BC37-9F96276BC8D2}" srcId="{D83767BB-BA12-4E0D-BD97-D7B9FAEF5B61}" destId="{09D54D61-1245-4556-A4F6-C4FFC5372B2E}" srcOrd="0" destOrd="0" parTransId="{C7ACCF69-8BEE-479A-819D-CC688E16E106}" sibTransId="{569862F4-0641-4CBC-B69C-67AFCF51BADA}"/>
    <dgm:cxn modelId="{10A97978-D0CC-4058-9506-ED8D051654F6}" type="presParOf" srcId="{1C94FCB8-624F-4CCB-AFAD-79A81EF884F9}" destId="{41C986DB-E69F-4B47-8EA2-36114D5BBBD6}" srcOrd="0" destOrd="0" presId="urn:microsoft.com/office/officeart/2005/8/layout/vList2"/>
    <dgm:cxn modelId="{D21AA10E-58A6-49C5-ADCD-37ACEED7A55E}" type="presParOf" srcId="{1C94FCB8-624F-4CCB-AFAD-79A81EF884F9}" destId="{4ACFB6CD-6579-44FE-B07A-7C20ED5FC0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sp="http://schemas.microsoft.com/office/drawing/2008/diagram" xmlns:dgm="http://schemas.openxmlformats.org/drawingml/2006/diagram" xmlns:a="http://schemas.openxmlformats.org/drawingml/2006/main">
  <dgm:ptLst>
    <dgm:pt modelId="{6A254736-4640-4236-94B9-6FF4CC97639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D1945E3-30B1-4B2F-A8FC-DCBAFF0EBA7A}">
      <dgm:prSet/>
      <dgm:spPr>
        <a:solidFill>
          <a:srgbClr val="0D7062"/>
        </a:solidFill>
      </dgm:spPr>
      <dgm:t>
        <a:bodyPr/>
        <a:lstStyle/>
        <a:p>
          <a:r>
            <a:rPr lang="en-US" b="0" i="0" u="sng" dirty="0"/>
            <a:t>Consent</a:t>
          </a:r>
          <a:r>
            <a:rPr lang="en-US" b="0" i="0" dirty="0"/>
            <a:t>: Voluntary, </a:t>
          </a:r>
          <a:r>
            <a:rPr lang="en-US" b="1" i="0" dirty="0"/>
            <a:t>informed,</a:t>
          </a:r>
          <a:r>
            <a:rPr lang="en-US" b="0" i="0" dirty="0"/>
            <a:t> uncoerced agreement through words or actions freely given, which could be </a:t>
          </a:r>
          <a:r>
            <a:rPr lang="en-US" b="1" i="0" dirty="0"/>
            <a:t>reasonably interpreted as willingness to participate in mutually agreed-upon sexual acts</a:t>
          </a:r>
          <a:endParaRPr lang="en-US" dirty="0"/>
        </a:p>
      </dgm:t>
    </dgm:pt>
    <dgm:pt modelId="{514B376E-D164-4293-AF7B-9880C9083BC3}" type="parTrans" cxnId="{D89E7442-7E51-4892-9FD6-2829C7E07389}">
      <dgm:prSet/>
      <dgm:spPr/>
      <dgm:t>
        <a:bodyPr/>
        <a:lstStyle/>
        <a:p>
          <a:endParaRPr lang="en-US"/>
        </a:p>
      </dgm:t>
    </dgm:pt>
    <dgm:pt modelId="{12296E4E-F502-4358-BC52-DC520C6C90DC}" type="sibTrans" cxnId="{D89E7442-7E51-4892-9FD6-2829C7E07389}">
      <dgm:prSet/>
      <dgm:spPr/>
      <dgm:t>
        <a:bodyPr/>
        <a:lstStyle/>
        <a:p>
          <a:endParaRPr lang="en-US"/>
        </a:p>
      </dgm:t>
    </dgm:pt>
    <dgm:pt modelId="{629D9250-E68F-430A-89F9-595FBF151641}">
      <dgm:prSet/>
      <dgm:spPr>
        <a:solidFill>
          <a:srgbClr val="0D7062"/>
        </a:solidFill>
      </dgm:spPr>
      <dgm:t>
        <a:bodyPr/>
        <a:lstStyle/>
        <a:p>
          <a:r>
            <a:rPr lang="en-US" b="0" i="0" dirty="0"/>
            <a:t>Consent </a:t>
          </a:r>
          <a:r>
            <a:rPr lang="en-US" b="1" i="0" u="sng" dirty="0"/>
            <a:t>cannot</a:t>
          </a:r>
          <a:r>
            <a:rPr lang="en-US" b="0" i="0" dirty="0"/>
            <a:t> exist:</a:t>
          </a:r>
          <a:endParaRPr lang="en-US" dirty="0"/>
        </a:p>
      </dgm:t>
    </dgm:pt>
    <dgm:pt modelId="{30747984-5D81-4961-A9B4-F67ADAB1CC59}" type="parTrans" cxnId="{56609405-90A3-4918-A0A9-B7FD16144161}">
      <dgm:prSet/>
      <dgm:spPr/>
      <dgm:t>
        <a:bodyPr/>
        <a:lstStyle/>
        <a:p>
          <a:endParaRPr lang="en-US"/>
        </a:p>
      </dgm:t>
    </dgm:pt>
    <dgm:pt modelId="{195CF1EE-37F1-416C-96A2-2754562F2019}" type="sibTrans" cxnId="{56609405-90A3-4918-A0A9-B7FD16144161}">
      <dgm:prSet/>
      <dgm:spPr/>
      <dgm:t>
        <a:bodyPr/>
        <a:lstStyle/>
        <a:p>
          <a:endParaRPr lang="en-US"/>
        </a:p>
      </dgm:t>
    </dgm:pt>
    <dgm:pt modelId="{555ED2C3-5F81-4A6A-8E8F-39D95C1059A6}">
      <dgm:prSet/>
      <dgm:spPr/>
      <dgm:t>
        <a:bodyPr/>
        <a:lstStyle/>
        <a:p>
          <a:pPr>
            <a:buFont typeface="Courier New" panose="02070309020205020404" pitchFamily="49" charset="0"/>
            <a:buChar char="o"/>
          </a:pPr>
          <a:r>
            <a:rPr lang="en-US" b="0" i="0" dirty="0"/>
            <a:t>With physical force or a reasonable belief of the threat of physical force</a:t>
          </a:r>
          <a:endParaRPr lang="en-US" dirty="0"/>
        </a:p>
      </dgm:t>
    </dgm:pt>
    <dgm:pt modelId="{B07FFAB8-8030-4000-8922-2AA3896C5DA3}" type="parTrans" cxnId="{99BB79D3-28DA-4C83-AE94-A4E9AF1B53E8}">
      <dgm:prSet/>
      <dgm:spPr/>
      <dgm:t>
        <a:bodyPr/>
        <a:lstStyle/>
        <a:p>
          <a:endParaRPr lang="en-US"/>
        </a:p>
      </dgm:t>
    </dgm:pt>
    <dgm:pt modelId="{2453403E-1E2F-49DA-A72A-645D26CB9D26}" type="sibTrans" cxnId="{99BB79D3-28DA-4C83-AE94-A4E9AF1B53E8}">
      <dgm:prSet/>
      <dgm:spPr/>
      <dgm:t>
        <a:bodyPr/>
        <a:lstStyle/>
        <a:p>
          <a:endParaRPr lang="en-US"/>
        </a:p>
      </dgm:t>
    </dgm:pt>
    <dgm:pt modelId="{0BEE2CE9-E064-40C4-A1A5-40CDA011FB69}">
      <dgm:prSet/>
      <dgm:spPr/>
      <dgm:t>
        <a:bodyPr/>
        <a:lstStyle/>
        <a:p>
          <a:pPr>
            <a:buFont typeface="Courier New" panose="02070309020205020404" pitchFamily="49" charset="0"/>
            <a:buChar char="o"/>
          </a:pPr>
          <a:r>
            <a:rPr lang="en-US" b="0" i="0" dirty="0"/>
            <a:t>With duress</a:t>
          </a:r>
          <a:endParaRPr lang="en-US" dirty="0"/>
        </a:p>
      </dgm:t>
    </dgm:pt>
    <dgm:pt modelId="{1FFFD1A1-0BF0-4DEC-B774-3FF45F8B14DC}" type="parTrans" cxnId="{39459BFC-0DF6-487C-B456-CFAA9B7B1FA5}">
      <dgm:prSet/>
      <dgm:spPr/>
      <dgm:t>
        <a:bodyPr/>
        <a:lstStyle/>
        <a:p>
          <a:endParaRPr lang="en-US"/>
        </a:p>
      </dgm:t>
    </dgm:pt>
    <dgm:pt modelId="{E4F79112-357C-42D7-A830-14F78FD3839C}" type="sibTrans" cxnId="{39459BFC-0DF6-487C-B456-CFAA9B7B1FA5}">
      <dgm:prSet/>
      <dgm:spPr/>
      <dgm:t>
        <a:bodyPr/>
        <a:lstStyle/>
        <a:p>
          <a:endParaRPr lang="en-US"/>
        </a:p>
      </dgm:t>
    </dgm:pt>
    <dgm:pt modelId="{88663377-902A-4B94-BF7B-74AD2DA02090}">
      <dgm:prSet/>
      <dgm:spPr/>
      <dgm:t>
        <a:bodyPr/>
        <a:lstStyle/>
        <a:p>
          <a:pPr>
            <a:buFont typeface="Courier New" panose="02070309020205020404" pitchFamily="49" charset="0"/>
            <a:buChar char="o"/>
          </a:pPr>
          <a:r>
            <a:rPr lang="en-US" b="0" i="0" dirty="0"/>
            <a:t>When one individual overcomes the physical limitations of another individual</a:t>
          </a:r>
          <a:endParaRPr lang="en-US" dirty="0"/>
        </a:p>
      </dgm:t>
    </dgm:pt>
    <dgm:pt modelId="{29D7039D-CD84-4610-AFF3-E60CCCBA56ED}" type="parTrans" cxnId="{990ED351-DDA0-4B01-BE3A-FB8E8EE5EE2A}">
      <dgm:prSet/>
      <dgm:spPr/>
      <dgm:t>
        <a:bodyPr/>
        <a:lstStyle/>
        <a:p>
          <a:endParaRPr lang="en-US"/>
        </a:p>
      </dgm:t>
    </dgm:pt>
    <dgm:pt modelId="{DF35299E-0389-4AC0-9649-ED031BBE0087}" type="sibTrans" cxnId="{990ED351-DDA0-4B01-BE3A-FB8E8EE5EE2A}">
      <dgm:prSet/>
      <dgm:spPr/>
      <dgm:t>
        <a:bodyPr/>
        <a:lstStyle/>
        <a:p>
          <a:endParaRPr lang="en-US"/>
        </a:p>
      </dgm:t>
    </dgm:pt>
    <dgm:pt modelId="{0F5FB665-07A3-4647-A44F-B2BC4C231586}">
      <dgm:prSet/>
      <dgm:spPr/>
      <dgm:t>
        <a:bodyPr/>
        <a:lstStyle/>
        <a:p>
          <a:pPr>
            <a:buFont typeface="Courier New" panose="02070309020205020404" pitchFamily="49" charset="0"/>
            <a:buChar char="o"/>
          </a:pPr>
          <a:r>
            <a:rPr lang="en-US" b="0" i="0" dirty="0"/>
            <a:t>When an individual is </a:t>
          </a:r>
          <a:r>
            <a:rPr lang="en-US" b="1" i="0" dirty="0"/>
            <a:t>incapable of making an intention decision to participate in a sexual act</a:t>
          </a:r>
          <a:endParaRPr lang="en-US" dirty="0"/>
        </a:p>
      </dgm:t>
    </dgm:pt>
    <dgm:pt modelId="{F9101573-9680-492A-A3DE-4555B7C6C09E}" type="parTrans" cxnId="{37D70B50-33A6-4F7C-9389-B3C5342F0FEA}">
      <dgm:prSet/>
      <dgm:spPr/>
      <dgm:t>
        <a:bodyPr/>
        <a:lstStyle/>
        <a:p>
          <a:endParaRPr lang="en-US"/>
        </a:p>
      </dgm:t>
    </dgm:pt>
    <dgm:pt modelId="{C23A853F-AF06-4B7F-A6A5-4EA942E54F91}" type="sibTrans" cxnId="{37D70B50-33A6-4F7C-9389-B3C5342F0FEA}">
      <dgm:prSet/>
      <dgm:spPr/>
      <dgm:t>
        <a:bodyPr/>
        <a:lstStyle/>
        <a:p>
          <a:endParaRPr lang="en-US"/>
        </a:p>
      </dgm:t>
    </dgm:pt>
    <dgm:pt modelId="{C280C001-9D94-4253-939C-F16D4F3755AD}">
      <dgm:prSet/>
      <dgm:spPr>
        <a:solidFill>
          <a:srgbClr val="0D7062"/>
        </a:solidFill>
      </dgm:spPr>
      <dgm:t>
        <a:bodyPr/>
        <a:lstStyle/>
        <a:p>
          <a:r>
            <a:rPr lang="en-US" b="0" i="0" dirty="0"/>
            <a:t>Consent is act-specific, can be withdrawn</a:t>
          </a:r>
          <a:endParaRPr lang="en-US" dirty="0"/>
        </a:p>
      </dgm:t>
    </dgm:pt>
    <dgm:pt modelId="{4C33C536-E153-4017-B862-510D424FBF2B}" type="parTrans" cxnId="{81BB3745-760C-406B-8887-733C1A348A78}">
      <dgm:prSet/>
      <dgm:spPr/>
      <dgm:t>
        <a:bodyPr/>
        <a:lstStyle/>
        <a:p>
          <a:endParaRPr lang="en-US"/>
        </a:p>
      </dgm:t>
    </dgm:pt>
    <dgm:pt modelId="{77684857-6D86-44C7-9629-45B10C8B0F9F}" type="sibTrans" cxnId="{81BB3745-760C-406B-8887-733C1A348A78}">
      <dgm:prSet/>
      <dgm:spPr/>
      <dgm:t>
        <a:bodyPr/>
        <a:lstStyle/>
        <a:p>
          <a:endParaRPr lang="en-US"/>
        </a:p>
      </dgm:t>
    </dgm:pt>
    <dgm:pt modelId="{1238968B-27AC-4BDB-8CDD-9197238FDEF7}">
      <dgm:prSet/>
      <dgm:spPr>
        <a:solidFill>
          <a:srgbClr val="0D7062"/>
        </a:solidFill>
      </dgm:spPr>
      <dgm:t>
        <a:bodyPr/>
        <a:lstStyle/>
        <a:p>
          <a:r>
            <a:rPr lang="en-US" b="0" i="0"/>
            <a:t>Silence/lack of resistance does not equal consent</a:t>
          </a:r>
          <a:endParaRPr lang="en-US"/>
        </a:p>
      </dgm:t>
    </dgm:pt>
    <dgm:pt modelId="{9A7F693E-2257-47F5-85B9-FC5B00B7950A}" type="parTrans" cxnId="{1D25E60F-5BE1-436B-84B2-BB8E61ECD02C}">
      <dgm:prSet/>
      <dgm:spPr/>
      <dgm:t>
        <a:bodyPr/>
        <a:lstStyle/>
        <a:p>
          <a:endParaRPr lang="en-US"/>
        </a:p>
      </dgm:t>
    </dgm:pt>
    <dgm:pt modelId="{BB143636-CB6C-45AE-B0D4-EB7EEE9939BF}" type="sibTrans" cxnId="{1D25E60F-5BE1-436B-84B2-BB8E61ECD02C}">
      <dgm:prSet/>
      <dgm:spPr/>
      <dgm:t>
        <a:bodyPr/>
        <a:lstStyle/>
        <a:p>
          <a:endParaRPr lang="en-US"/>
        </a:p>
      </dgm:t>
    </dgm:pt>
    <dgm:pt modelId="{2F5C3B2F-6D14-459F-B7C9-746E85DE2307}" type="pres">
      <dgm:prSet presAssocID="{6A254736-4640-4236-94B9-6FF4CC976391}" presName="linear" presStyleCnt="0">
        <dgm:presLayoutVars>
          <dgm:animLvl val="lvl"/>
          <dgm:resizeHandles val="exact"/>
        </dgm:presLayoutVars>
      </dgm:prSet>
      <dgm:spPr/>
    </dgm:pt>
    <dgm:pt modelId="{CD5B027B-BF0F-40BE-B857-B6A61599B79F}" type="pres">
      <dgm:prSet presAssocID="{6D1945E3-30B1-4B2F-A8FC-DCBAFF0EBA7A}" presName="parentText" presStyleLbl="node1" presStyleIdx="0" presStyleCnt="4">
        <dgm:presLayoutVars>
          <dgm:chMax val="0"/>
          <dgm:bulletEnabled val="1"/>
        </dgm:presLayoutVars>
      </dgm:prSet>
      <dgm:spPr/>
    </dgm:pt>
    <dgm:pt modelId="{80FD7507-C404-418E-89E6-56F16FC7F1FA}" type="pres">
      <dgm:prSet presAssocID="{12296E4E-F502-4358-BC52-DC520C6C90DC}" presName="spacer" presStyleCnt="0"/>
      <dgm:spPr/>
    </dgm:pt>
    <dgm:pt modelId="{5AB3631D-2397-4E12-941C-6EA6E702C7CD}" type="pres">
      <dgm:prSet presAssocID="{629D9250-E68F-430A-89F9-595FBF151641}" presName="parentText" presStyleLbl="node1" presStyleIdx="1" presStyleCnt="4" custLinFactNeighborY="-1411">
        <dgm:presLayoutVars>
          <dgm:chMax val="0"/>
          <dgm:bulletEnabled val="1"/>
        </dgm:presLayoutVars>
      </dgm:prSet>
      <dgm:spPr/>
    </dgm:pt>
    <dgm:pt modelId="{1A0E1B43-4601-4782-9505-65B3B390B908}" type="pres">
      <dgm:prSet presAssocID="{629D9250-E68F-430A-89F9-595FBF151641}" presName="childText" presStyleLbl="revTx" presStyleIdx="0" presStyleCnt="1">
        <dgm:presLayoutVars>
          <dgm:bulletEnabled val="1"/>
        </dgm:presLayoutVars>
      </dgm:prSet>
      <dgm:spPr/>
    </dgm:pt>
    <dgm:pt modelId="{8C22DF59-0E6B-4121-B48A-DF97EC53F490}" type="pres">
      <dgm:prSet presAssocID="{C280C001-9D94-4253-939C-F16D4F3755AD}" presName="parentText" presStyleLbl="node1" presStyleIdx="2" presStyleCnt="4">
        <dgm:presLayoutVars>
          <dgm:chMax val="0"/>
          <dgm:bulletEnabled val="1"/>
        </dgm:presLayoutVars>
      </dgm:prSet>
      <dgm:spPr/>
    </dgm:pt>
    <dgm:pt modelId="{40059607-7DE6-4CB4-97E9-AECEAFD8C2AB}" type="pres">
      <dgm:prSet presAssocID="{77684857-6D86-44C7-9629-45B10C8B0F9F}" presName="spacer" presStyleCnt="0"/>
      <dgm:spPr/>
    </dgm:pt>
    <dgm:pt modelId="{AC72F382-D187-4B4B-A8C5-3C4903A4BD4F}" type="pres">
      <dgm:prSet presAssocID="{1238968B-27AC-4BDB-8CDD-9197238FDEF7}" presName="parentText" presStyleLbl="node1" presStyleIdx="3" presStyleCnt="4">
        <dgm:presLayoutVars>
          <dgm:chMax val="0"/>
          <dgm:bulletEnabled val="1"/>
        </dgm:presLayoutVars>
      </dgm:prSet>
      <dgm:spPr/>
    </dgm:pt>
  </dgm:ptLst>
  <dgm:cxnLst>
    <dgm:cxn modelId="{56609405-90A3-4918-A0A9-B7FD16144161}" srcId="{6A254736-4640-4236-94B9-6FF4CC976391}" destId="{629D9250-E68F-430A-89F9-595FBF151641}" srcOrd="1" destOrd="0" parTransId="{30747984-5D81-4961-A9B4-F67ADAB1CC59}" sibTransId="{195CF1EE-37F1-416C-96A2-2754562F2019}"/>
    <dgm:cxn modelId="{5233CC09-140E-48BF-96A9-1D318F8742D5}" type="presOf" srcId="{6A254736-4640-4236-94B9-6FF4CC976391}" destId="{2F5C3B2F-6D14-459F-B7C9-746E85DE2307}" srcOrd="0" destOrd="0" presId="urn:microsoft.com/office/officeart/2005/8/layout/vList2"/>
    <dgm:cxn modelId="{1D25E60F-5BE1-436B-84B2-BB8E61ECD02C}" srcId="{6A254736-4640-4236-94B9-6FF4CC976391}" destId="{1238968B-27AC-4BDB-8CDD-9197238FDEF7}" srcOrd="3" destOrd="0" parTransId="{9A7F693E-2257-47F5-85B9-FC5B00B7950A}" sibTransId="{BB143636-CB6C-45AE-B0D4-EB7EEE9939BF}"/>
    <dgm:cxn modelId="{F7211420-59D2-43E8-AB63-57AB5C80CE9D}" type="presOf" srcId="{88663377-902A-4B94-BF7B-74AD2DA02090}" destId="{1A0E1B43-4601-4782-9505-65B3B390B908}" srcOrd="0" destOrd="2" presId="urn:microsoft.com/office/officeart/2005/8/layout/vList2"/>
    <dgm:cxn modelId="{4ED5BF5B-EE3E-4B93-B7D0-47A20D0C8FAF}" type="presOf" srcId="{6D1945E3-30B1-4B2F-A8FC-DCBAFF0EBA7A}" destId="{CD5B027B-BF0F-40BE-B857-B6A61599B79F}" srcOrd="0" destOrd="0" presId="urn:microsoft.com/office/officeart/2005/8/layout/vList2"/>
    <dgm:cxn modelId="{D89E7442-7E51-4892-9FD6-2829C7E07389}" srcId="{6A254736-4640-4236-94B9-6FF4CC976391}" destId="{6D1945E3-30B1-4B2F-A8FC-DCBAFF0EBA7A}" srcOrd="0" destOrd="0" parTransId="{514B376E-D164-4293-AF7B-9880C9083BC3}" sibTransId="{12296E4E-F502-4358-BC52-DC520C6C90DC}"/>
    <dgm:cxn modelId="{81BB3745-760C-406B-8887-733C1A348A78}" srcId="{6A254736-4640-4236-94B9-6FF4CC976391}" destId="{C280C001-9D94-4253-939C-F16D4F3755AD}" srcOrd="2" destOrd="0" parTransId="{4C33C536-E153-4017-B862-510D424FBF2B}" sibTransId="{77684857-6D86-44C7-9629-45B10C8B0F9F}"/>
    <dgm:cxn modelId="{37D70B50-33A6-4F7C-9389-B3C5342F0FEA}" srcId="{629D9250-E68F-430A-89F9-595FBF151641}" destId="{0F5FB665-07A3-4647-A44F-B2BC4C231586}" srcOrd="3" destOrd="0" parTransId="{F9101573-9680-492A-A3DE-4555B7C6C09E}" sibTransId="{C23A853F-AF06-4B7F-A6A5-4EA942E54F91}"/>
    <dgm:cxn modelId="{990ED351-DDA0-4B01-BE3A-FB8E8EE5EE2A}" srcId="{629D9250-E68F-430A-89F9-595FBF151641}" destId="{88663377-902A-4B94-BF7B-74AD2DA02090}" srcOrd="2" destOrd="0" parTransId="{29D7039D-CD84-4610-AFF3-E60CCCBA56ED}" sibTransId="{DF35299E-0389-4AC0-9649-ED031BBE0087}"/>
    <dgm:cxn modelId="{BD415859-E88B-49F5-9902-9E7B45D82BD9}" type="presOf" srcId="{C280C001-9D94-4253-939C-F16D4F3755AD}" destId="{8C22DF59-0E6B-4121-B48A-DF97EC53F490}" srcOrd="0" destOrd="0" presId="urn:microsoft.com/office/officeart/2005/8/layout/vList2"/>
    <dgm:cxn modelId="{C1383C80-C567-4D5E-9608-F5A65073F373}" type="presOf" srcId="{555ED2C3-5F81-4A6A-8E8F-39D95C1059A6}" destId="{1A0E1B43-4601-4782-9505-65B3B390B908}" srcOrd="0" destOrd="0" presId="urn:microsoft.com/office/officeart/2005/8/layout/vList2"/>
    <dgm:cxn modelId="{0CBD5B85-93DA-4912-9A54-E6BD6BDD201C}" type="presOf" srcId="{0F5FB665-07A3-4647-A44F-B2BC4C231586}" destId="{1A0E1B43-4601-4782-9505-65B3B390B908}" srcOrd="0" destOrd="3" presId="urn:microsoft.com/office/officeart/2005/8/layout/vList2"/>
    <dgm:cxn modelId="{D28B588C-8F5B-403F-AC85-A63CDDA1C871}" type="presOf" srcId="{629D9250-E68F-430A-89F9-595FBF151641}" destId="{5AB3631D-2397-4E12-941C-6EA6E702C7CD}" srcOrd="0" destOrd="0" presId="urn:microsoft.com/office/officeart/2005/8/layout/vList2"/>
    <dgm:cxn modelId="{7F150796-69B3-47A7-A71F-A59E0B40C34E}" type="presOf" srcId="{0BEE2CE9-E064-40C4-A1A5-40CDA011FB69}" destId="{1A0E1B43-4601-4782-9505-65B3B390B908}" srcOrd="0" destOrd="1" presId="urn:microsoft.com/office/officeart/2005/8/layout/vList2"/>
    <dgm:cxn modelId="{6CBB31AE-85C1-44C7-87BB-377D8EC626BD}" type="presOf" srcId="{1238968B-27AC-4BDB-8CDD-9197238FDEF7}" destId="{AC72F382-D187-4B4B-A8C5-3C4903A4BD4F}" srcOrd="0" destOrd="0" presId="urn:microsoft.com/office/officeart/2005/8/layout/vList2"/>
    <dgm:cxn modelId="{99BB79D3-28DA-4C83-AE94-A4E9AF1B53E8}" srcId="{629D9250-E68F-430A-89F9-595FBF151641}" destId="{555ED2C3-5F81-4A6A-8E8F-39D95C1059A6}" srcOrd="0" destOrd="0" parTransId="{B07FFAB8-8030-4000-8922-2AA3896C5DA3}" sibTransId="{2453403E-1E2F-49DA-A72A-645D26CB9D26}"/>
    <dgm:cxn modelId="{39459BFC-0DF6-487C-B456-CFAA9B7B1FA5}" srcId="{629D9250-E68F-430A-89F9-595FBF151641}" destId="{0BEE2CE9-E064-40C4-A1A5-40CDA011FB69}" srcOrd="1" destOrd="0" parTransId="{1FFFD1A1-0BF0-4DEC-B774-3FF45F8B14DC}" sibTransId="{E4F79112-357C-42D7-A830-14F78FD3839C}"/>
    <dgm:cxn modelId="{2406E85D-34C9-4BA4-853C-03730DB3A0C2}" type="presParOf" srcId="{2F5C3B2F-6D14-459F-B7C9-746E85DE2307}" destId="{CD5B027B-BF0F-40BE-B857-B6A61599B79F}" srcOrd="0" destOrd="0" presId="urn:microsoft.com/office/officeart/2005/8/layout/vList2"/>
    <dgm:cxn modelId="{06092FDD-5195-4608-B235-6B90354D82F3}" type="presParOf" srcId="{2F5C3B2F-6D14-459F-B7C9-746E85DE2307}" destId="{80FD7507-C404-418E-89E6-56F16FC7F1FA}" srcOrd="1" destOrd="0" presId="urn:microsoft.com/office/officeart/2005/8/layout/vList2"/>
    <dgm:cxn modelId="{DB3D5A26-7101-43E0-9841-AFC6073FCCD6}" type="presParOf" srcId="{2F5C3B2F-6D14-459F-B7C9-746E85DE2307}" destId="{5AB3631D-2397-4E12-941C-6EA6E702C7CD}" srcOrd="2" destOrd="0" presId="urn:microsoft.com/office/officeart/2005/8/layout/vList2"/>
    <dgm:cxn modelId="{859E2F55-2DF3-48E2-A280-FCFA9B27A3C3}" type="presParOf" srcId="{2F5C3B2F-6D14-459F-B7C9-746E85DE2307}" destId="{1A0E1B43-4601-4782-9505-65B3B390B908}" srcOrd="3" destOrd="0" presId="urn:microsoft.com/office/officeart/2005/8/layout/vList2"/>
    <dgm:cxn modelId="{116CBD08-3DFD-4A30-8C1F-00B7A944C216}" type="presParOf" srcId="{2F5C3B2F-6D14-459F-B7C9-746E85DE2307}" destId="{8C22DF59-0E6B-4121-B48A-DF97EC53F490}" srcOrd="4" destOrd="0" presId="urn:microsoft.com/office/officeart/2005/8/layout/vList2"/>
    <dgm:cxn modelId="{6B41EDC7-B958-4E30-80C0-6EB58BF6E7B1}" type="presParOf" srcId="{2F5C3B2F-6D14-459F-B7C9-746E85DE2307}" destId="{40059607-7DE6-4CB4-97E9-AECEAFD8C2AB}" srcOrd="5" destOrd="0" presId="urn:microsoft.com/office/officeart/2005/8/layout/vList2"/>
    <dgm:cxn modelId="{BFC9E013-1BCC-4320-8910-610A1B67A062}" type="presParOf" srcId="{2F5C3B2F-6D14-459F-B7C9-746E85DE2307}" destId="{AC72F382-D187-4B4B-A8C5-3C4903A4BD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sp="http://schemas.microsoft.com/office/drawing/2008/diagram" xmlns:dgm="http://schemas.openxmlformats.org/drawingml/2006/diagram" xmlns:a="http://schemas.openxmlformats.org/drawingml/2006/main">
  <dgm:ptLst>
    <dgm:pt modelId="{F19AD380-506C-4BD1-8979-105AA81F5D11}"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3A3712B5-94A9-42C3-99C8-42BC559EEC9C}">
      <dgm:prSet/>
      <dgm:spPr/>
      <dgm:t>
        <a:bodyPr/>
        <a:lstStyle/>
        <a:p>
          <a:r>
            <a:rPr lang="en-US" b="0" i="0" u="sng"/>
            <a:t>Incapacitation:</a:t>
          </a:r>
          <a:r>
            <a:rPr lang="en-US" b="0" i="0"/>
            <a:t> A state in which an individual’s perception or judgment is so impaired that the individual lacks the cognitive capacity to make or act on conscious decisions. . . . Engaging in sexual activity with an individual who is incapacitated (and therefore unable to consent), where an individual </a:t>
          </a:r>
          <a:r>
            <a:rPr lang="en-US" b="1" i="0"/>
            <a:t>knows or ought reasonably to have understood that the individual in capacitated, </a:t>
          </a:r>
          <a:r>
            <a:rPr lang="en-US" b="0" i="0"/>
            <a:t>constitutes a violation. . .</a:t>
          </a:r>
          <a:endParaRPr lang="en-US"/>
        </a:p>
      </dgm:t>
    </dgm:pt>
    <dgm:pt modelId="{738BCC0F-4966-4A88-BA7F-DD42EB31391A}" type="parTrans" cxnId="{E6AD6E3B-7C47-4A33-A8CE-9DDF4D1E316E}">
      <dgm:prSet/>
      <dgm:spPr/>
      <dgm:t>
        <a:bodyPr/>
        <a:lstStyle/>
        <a:p>
          <a:endParaRPr lang="en-US"/>
        </a:p>
      </dgm:t>
    </dgm:pt>
    <dgm:pt modelId="{0AF9C7E5-7C42-495F-BBA4-26F0C84227C3}" type="sibTrans" cxnId="{E6AD6E3B-7C47-4A33-A8CE-9DDF4D1E316E}">
      <dgm:prSet/>
      <dgm:spPr/>
      <dgm:t>
        <a:bodyPr/>
        <a:lstStyle/>
        <a:p>
          <a:endParaRPr lang="en-US"/>
        </a:p>
      </dgm:t>
    </dgm:pt>
    <dgm:pt modelId="{520E3294-B6E6-4E30-8493-6576FC94B468}" type="pres">
      <dgm:prSet presAssocID="{F19AD380-506C-4BD1-8979-105AA81F5D11}" presName="vert0" presStyleCnt="0">
        <dgm:presLayoutVars>
          <dgm:dir/>
          <dgm:animOne val="branch"/>
          <dgm:animLvl val="lvl"/>
        </dgm:presLayoutVars>
      </dgm:prSet>
      <dgm:spPr/>
    </dgm:pt>
    <dgm:pt modelId="{EA2B3432-D48D-48E4-BC73-9DA144759E49}" type="pres">
      <dgm:prSet presAssocID="{3A3712B5-94A9-42C3-99C8-42BC559EEC9C}" presName="thickLine" presStyleLbl="alignNode1" presStyleIdx="0" presStyleCnt="1"/>
      <dgm:spPr/>
    </dgm:pt>
    <dgm:pt modelId="{707F17BD-55A7-4594-BA04-732F1C0A378C}" type="pres">
      <dgm:prSet presAssocID="{3A3712B5-94A9-42C3-99C8-42BC559EEC9C}" presName="horz1" presStyleCnt="0"/>
      <dgm:spPr/>
    </dgm:pt>
    <dgm:pt modelId="{7BEAD9D0-8BDC-4739-920B-1142B2D193B2}" type="pres">
      <dgm:prSet presAssocID="{3A3712B5-94A9-42C3-99C8-42BC559EEC9C}" presName="tx1" presStyleLbl="revTx" presStyleIdx="0" presStyleCnt="1"/>
      <dgm:spPr/>
    </dgm:pt>
    <dgm:pt modelId="{1A63A9F7-5722-421C-98DF-4D441AB2803F}" type="pres">
      <dgm:prSet presAssocID="{3A3712B5-94A9-42C3-99C8-42BC559EEC9C}" presName="vert1" presStyleCnt="0"/>
      <dgm:spPr/>
    </dgm:pt>
  </dgm:ptLst>
  <dgm:cxnLst>
    <dgm:cxn modelId="{E6AD6E3B-7C47-4A33-A8CE-9DDF4D1E316E}" srcId="{F19AD380-506C-4BD1-8979-105AA81F5D11}" destId="{3A3712B5-94A9-42C3-99C8-42BC559EEC9C}" srcOrd="0" destOrd="0" parTransId="{738BCC0F-4966-4A88-BA7F-DD42EB31391A}" sibTransId="{0AF9C7E5-7C42-495F-BBA4-26F0C84227C3}"/>
    <dgm:cxn modelId="{71CEDF57-4165-4749-8A00-A2E49697BEBE}" type="presOf" srcId="{3A3712B5-94A9-42C3-99C8-42BC559EEC9C}" destId="{7BEAD9D0-8BDC-4739-920B-1142B2D193B2}" srcOrd="0" destOrd="0" presId="urn:microsoft.com/office/officeart/2008/layout/LinedList"/>
    <dgm:cxn modelId="{2720E8DE-EFFD-469B-BA65-32224EC71F79}" type="presOf" srcId="{F19AD380-506C-4BD1-8979-105AA81F5D11}" destId="{520E3294-B6E6-4E30-8493-6576FC94B468}" srcOrd="0" destOrd="0" presId="urn:microsoft.com/office/officeart/2008/layout/LinedList"/>
    <dgm:cxn modelId="{1F4ECF63-4560-47C7-A6E4-2F2DDD55B2D9}" type="presParOf" srcId="{520E3294-B6E6-4E30-8493-6576FC94B468}" destId="{EA2B3432-D48D-48E4-BC73-9DA144759E49}" srcOrd="0" destOrd="0" presId="urn:microsoft.com/office/officeart/2008/layout/LinedList"/>
    <dgm:cxn modelId="{9855127C-309E-46AD-899D-5A3854669F93}" type="presParOf" srcId="{520E3294-B6E6-4E30-8493-6576FC94B468}" destId="{707F17BD-55A7-4594-BA04-732F1C0A378C}" srcOrd="1" destOrd="0" presId="urn:microsoft.com/office/officeart/2008/layout/LinedList"/>
    <dgm:cxn modelId="{EC1E5837-EC63-4982-B9DB-1F86CEA61DCA}" type="presParOf" srcId="{707F17BD-55A7-4594-BA04-732F1C0A378C}" destId="{7BEAD9D0-8BDC-4739-920B-1142B2D193B2}" srcOrd="0" destOrd="0" presId="urn:microsoft.com/office/officeart/2008/layout/LinedList"/>
    <dgm:cxn modelId="{CA0EC042-6B06-4DF5-8E0D-1F5927DDEDDE}" type="presParOf" srcId="{707F17BD-55A7-4594-BA04-732F1C0A378C}" destId="{1A63A9F7-5722-421C-98DF-4D441AB280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sp="http://schemas.microsoft.com/office/drawing/2008/diagram" xmlns:dgm="http://schemas.openxmlformats.org/drawingml/2006/diagram" xmlns:a="http://schemas.openxmlformats.org/drawingml/2006/main">
  <dgm:ptLst>
    <dgm:pt modelId="{8CB4724C-0870-4A1F-BF3C-BBF36B9578E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59B8AE7-947C-4DC7-AED1-B9B3737491AD}">
      <dgm:prSet/>
      <dgm:spPr>
        <a:solidFill>
          <a:srgbClr val="0D7062"/>
        </a:solidFill>
      </dgm:spPr>
      <dgm:t>
        <a:bodyPr/>
        <a:lstStyle/>
        <a:p>
          <a:r>
            <a:rPr lang="en-US" b="0" i="0" dirty="0"/>
            <a:t>You are assigned to investigate whether Logan, an undergraduate student, sexually assaulted his fellow student, MaryAnne. You gather the following evidence:</a:t>
          </a:r>
          <a:endParaRPr lang="en-US" dirty="0"/>
        </a:p>
      </dgm:t>
    </dgm:pt>
    <dgm:pt modelId="{7B447623-F5C9-470F-9CA0-C2E5E598732B}" type="parTrans" cxnId="{74D3CC9A-6BFA-4C3A-932E-9B740F6ABE4C}">
      <dgm:prSet/>
      <dgm:spPr/>
      <dgm:t>
        <a:bodyPr/>
        <a:lstStyle/>
        <a:p>
          <a:endParaRPr lang="en-US"/>
        </a:p>
      </dgm:t>
    </dgm:pt>
    <dgm:pt modelId="{445D4F66-E0C7-42EE-B001-D9B929D9E916}" type="sibTrans" cxnId="{74D3CC9A-6BFA-4C3A-932E-9B740F6ABE4C}">
      <dgm:prSet/>
      <dgm:spPr/>
      <dgm:t>
        <a:bodyPr/>
        <a:lstStyle/>
        <a:p>
          <a:endParaRPr lang="en-US"/>
        </a:p>
      </dgm:t>
    </dgm:pt>
    <dgm:pt modelId="{92E2F01C-3A4F-4EF1-9BA7-76622D42B11B}">
      <dgm:prSet/>
      <dgm:spPr/>
      <dgm:t>
        <a:bodyPr/>
        <a:lstStyle/>
        <a:p>
          <a:pPr>
            <a:buFont typeface="Courier New" panose="02070309020205020404" pitchFamily="49" charset="0"/>
            <a:buChar char="o"/>
          </a:pPr>
          <a:r>
            <a:rPr lang="en-US" b="0" i="0" dirty="0"/>
            <a:t>Logan and MaryAnne were both present at a party where David Michael saw Logan put a substance into a communal punch bowl. Mallory, who was also at the party, says that she saw MaryAnne, who was drinking a beer, call an Uber for her and Logan around midnight. </a:t>
          </a:r>
          <a:endParaRPr lang="en-US" dirty="0"/>
        </a:p>
      </dgm:t>
    </dgm:pt>
    <dgm:pt modelId="{CB2A5604-BCF7-40E8-AC17-96CF8B3C3494}" type="parTrans" cxnId="{4070ED15-7F98-4DDA-816C-A3638D493704}">
      <dgm:prSet/>
      <dgm:spPr/>
      <dgm:t>
        <a:bodyPr/>
        <a:lstStyle/>
        <a:p>
          <a:endParaRPr lang="en-US"/>
        </a:p>
      </dgm:t>
    </dgm:pt>
    <dgm:pt modelId="{94CD34D0-51D5-40DC-B9B3-A0DC70E7A664}" type="sibTrans" cxnId="{4070ED15-7F98-4DDA-816C-A3638D493704}">
      <dgm:prSet/>
      <dgm:spPr/>
      <dgm:t>
        <a:bodyPr/>
        <a:lstStyle/>
        <a:p>
          <a:endParaRPr lang="en-US"/>
        </a:p>
      </dgm:t>
    </dgm:pt>
    <dgm:pt modelId="{F45CF4B6-E47B-4AFF-9A9C-307C124710EB}">
      <dgm:prSet/>
      <dgm:spPr/>
      <dgm:t>
        <a:bodyPr/>
        <a:lstStyle/>
        <a:p>
          <a:pPr>
            <a:buFont typeface="Courier New" panose="02070309020205020404" pitchFamily="49" charset="0"/>
            <a:buChar char="o"/>
          </a:pPr>
          <a:r>
            <a:rPr lang="en-US" b="0" i="0" dirty="0"/>
            <a:t>Logan’s roommate, Jonathan, tells you that, shortly after midnight, he was lying in bed and heard Logan speaking with another person in their shared on-campus apartment. Jonathan fell asleep, but woke at some point during the night and heard vomiting in their shared bathroom.</a:t>
          </a:r>
          <a:endParaRPr lang="en-US" dirty="0"/>
        </a:p>
      </dgm:t>
    </dgm:pt>
    <dgm:pt modelId="{0132A36A-6BA5-44BA-B23A-2D4994AC5553}" type="parTrans" cxnId="{E6282327-AB8A-485A-827E-7847957E00D7}">
      <dgm:prSet/>
      <dgm:spPr/>
      <dgm:t>
        <a:bodyPr/>
        <a:lstStyle/>
        <a:p>
          <a:endParaRPr lang="en-US"/>
        </a:p>
      </dgm:t>
    </dgm:pt>
    <dgm:pt modelId="{538997D4-41C7-436C-9718-4D3848B1889B}" type="sibTrans" cxnId="{E6282327-AB8A-485A-827E-7847957E00D7}">
      <dgm:prSet/>
      <dgm:spPr/>
      <dgm:t>
        <a:bodyPr/>
        <a:lstStyle/>
        <a:p>
          <a:endParaRPr lang="en-US"/>
        </a:p>
      </dgm:t>
    </dgm:pt>
    <dgm:pt modelId="{92EA7EC4-7047-4FB7-9375-38BB359A52BE}">
      <dgm:prSet/>
      <dgm:spPr/>
      <dgm:t>
        <a:bodyPr/>
        <a:lstStyle/>
        <a:p>
          <a:pPr>
            <a:buFont typeface="Courier New" panose="02070309020205020404" pitchFamily="49" charset="0"/>
            <a:buChar char="o"/>
          </a:pPr>
          <a:r>
            <a:rPr lang="en-US" b="0" i="0" dirty="0"/>
            <a:t>Stacy also attended the party, but in her witness interview says that she does not remember anything from that night, and shares that she woke up naked in bed with another student, Charlie, the next morning.</a:t>
          </a:r>
          <a:endParaRPr lang="en-US" dirty="0"/>
        </a:p>
      </dgm:t>
    </dgm:pt>
    <dgm:pt modelId="{7C058B95-91A4-454E-BB83-AB78F334F266}" type="parTrans" cxnId="{7A492879-7BDF-48CA-B861-BED960262722}">
      <dgm:prSet/>
      <dgm:spPr/>
      <dgm:t>
        <a:bodyPr/>
        <a:lstStyle/>
        <a:p>
          <a:endParaRPr lang="en-US"/>
        </a:p>
      </dgm:t>
    </dgm:pt>
    <dgm:pt modelId="{3BAA071F-C2C3-4BE8-91FF-2C58A9F42EA3}" type="sibTrans" cxnId="{7A492879-7BDF-48CA-B861-BED960262722}">
      <dgm:prSet/>
      <dgm:spPr/>
      <dgm:t>
        <a:bodyPr/>
        <a:lstStyle/>
        <a:p>
          <a:endParaRPr lang="en-US"/>
        </a:p>
      </dgm:t>
    </dgm:pt>
    <dgm:pt modelId="{B5B9648B-276D-4C2A-83AE-10B54A7135AC}">
      <dgm:prSet/>
      <dgm:spPr>
        <a:solidFill>
          <a:srgbClr val="0D7062"/>
        </a:solidFill>
      </dgm:spPr>
      <dgm:t>
        <a:bodyPr/>
        <a:lstStyle/>
        <a:p>
          <a:pPr algn="ctr"/>
          <a:r>
            <a:rPr lang="en-US" b="1" i="0" u="sng" dirty="0"/>
            <a:t>What are your next steps?</a:t>
          </a:r>
          <a:endParaRPr lang="en-US" b="1" u="sng" dirty="0"/>
        </a:p>
      </dgm:t>
    </dgm:pt>
    <dgm:pt modelId="{94591E59-3894-4F4F-B5C6-E7D7AF6A4783}" type="parTrans" cxnId="{1FCD6F76-0F69-4EC1-B1D7-60AC0CF96785}">
      <dgm:prSet/>
      <dgm:spPr/>
      <dgm:t>
        <a:bodyPr/>
        <a:lstStyle/>
        <a:p>
          <a:endParaRPr lang="en-US"/>
        </a:p>
      </dgm:t>
    </dgm:pt>
    <dgm:pt modelId="{EDB6A229-AA5E-4C1A-8F5A-E40729C95FF1}" type="sibTrans" cxnId="{1FCD6F76-0F69-4EC1-B1D7-60AC0CF96785}">
      <dgm:prSet/>
      <dgm:spPr/>
      <dgm:t>
        <a:bodyPr/>
        <a:lstStyle/>
        <a:p>
          <a:endParaRPr lang="en-US"/>
        </a:p>
      </dgm:t>
    </dgm:pt>
    <dgm:pt modelId="{C271EC8D-AE0A-4AD1-A5DA-63B7DC8CBB5B}" type="pres">
      <dgm:prSet presAssocID="{8CB4724C-0870-4A1F-BF3C-BBF36B9578E8}" presName="linear" presStyleCnt="0">
        <dgm:presLayoutVars>
          <dgm:animLvl val="lvl"/>
          <dgm:resizeHandles val="exact"/>
        </dgm:presLayoutVars>
      </dgm:prSet>
      <dgm:spPr/>
    </dgm:pt>
    <dgm:pt modelId="{D2798C2C-916E-4827-A155-6D58E412AA02}" type="pres">
      <dgm:prSet presAssocID="{659B8AE7-947C-4DC7-AED1-B9B3737491AD}" presName="parentText" presStyleLbl="node1" presStyleIdx="0" presStyleCnt="2">
        <dgm:presLayoutVars>
          <dgm:chMax val="0"/>
          <dgm:bulletEnabled val="1"/>
        </dgm:presLayoutVars>
      </dgm:prSet>
      <dgm:spPr/>
    </dgm:pt>
    <dgm:pt modelId="{352026A5-2259-4CC3-88C0-C9F088F553B5}" type="pres">
      <dgm:prSet presAssocID="{659B8AE7-947C-4DC7-AED1-B9B3737491AD}" presName="childText" presStyleLbl="revTx" presStyleIdx="0" presStyleCnt="1">
        <dgm:presLayoutVars>
          <dgm:bulletEnabled val="1"/>
        </dgm:presLayoutVars>
      </dgm:prSet>
      <dgm:spPr/>
    </dgm:pt>
    <dgm:pt modelId="{EE8036A3-438B-414E-B095-F0191A206E25}" type="pres">
      <dgm:prSet presAssocID="{B5B9648B-276D-4C2A-83AE-10B54A7135AC}" presName="parentText" presStyleLbl="node1" presStyleIdx="1" presStyleCnt="2">
        <dgm:presLayoutVars>
          <dgm:chMax val="0"/>
          <dgm:bulletEnabled val="1"/>
        </dgm:presLayoutVars>
      </dgm:prSet>
      <dgm:spPr/>
    </dgm:pt>
  </dgm:ptLst>
  <dgm:cxnLst>
    <dgm:cxn modelId="{4070ED15-7F98-4DDA-816C-A3638D493704}" srcId="{659B8AE7-947C-4DC7-AED1-B9B3737491AD}" destId="{92E2F01C-3A4F-4EF1-9BA7-76622D42B11B}" srcOrd="0" destOrd="0" parTransId="{CB2A5604-BCF7-40E8-AC17-96CF8B3C3494}" sibTransId="{94CD34D0-51D5-40DC-B9B3-A0DC70E7A664}"/>
    <dgm:cxn modelId="{E6282327-AB8A-485A-827E-7847957E00D7}" srcId="{659B8AE7-947C-4DC7-AED1-B9B3737491AD}" destId="{F45CF4B6-E47B-4AFF-9A9C-307C124710EB}" srcOrd="1" destOrd="0" parTransId="{0132A36A-6BA5-44BA-B23A-2D4994AC5553}" sibTransId="{538997D4-41C7-436C-9718-4D3848B1889B}"/>
    <dgm:cxn modelId="{60CD8D6D-B8D8-4BAA-8F1D-EC4332B1E003}" type="presOf" srcId="{B5B9648B-276D-4C2A-83AE-10B54A7135AC}" destId="{EE8036A3-438B-414E-B095-F0191A206E25}" srcOrd="0" destOrd="0" presId="urn:microsoft.com/office/officeart/2005/8/layout/vList2"/>
    <dgm:cxn modelId="{CE155652-7D24-4214-9165-9BF1788A0BA5}" type="presOf" srcId="{8CB4724C-0870-4A1F-BF3C-BBF36B9578E8}" destId="{C271EC8D-AE0A-4AD1-A5DA-63B7DC8CBB5B}" srcOrd="0" destOrd="0" presId="urn:microsoft.com/office/officeart/2005/8/layout/vList2"/>
    <dgm:cxn modelId="{1FCD6F76-0F69-4EC1-B1D7-60AC0CF96785}" srcId="{8CB4724C-0870-4A1F-BF3C-BBF36B9578E8}" destId="{B5B9648B-276D-4C2A-83AE-10B54A7135AC}" srcOrd="1" destOrd="0" parTransId="{94591E59-3894-4F4F-B5C6-E7D7AF6A4783}" sibTransId="{EDB6A229-AA5E-4C1A-8F5A-E40729C95FF1}"/>
    <dgm:cxn modelId="{7A492879-7BDF-48CA-B861-BED960262722}" srcId="{659B8AE7-947C-4DC7-AED1-B9B3737491AD}" destId="{92EA7EC4-7047-4FB7-9375-38BB359A52BE}" srcOrd="2" destOrd="0" parTransId="{7C058B95-91A4-454E-BB83-AB78F334F266}" sibTransId="{3BAA071F-C2C3-4BE8-91FF-2C58A9F42EA3}"/>
    <dgm:cxn modelId="{74D3CC9A-6BFA-4C3A-932E-9B740F6ABE4C}" srcId="{8CB4724C-0870-4A1F-BF3C-BBF36B9578E8}" destId="{659B8AE7-947C-4DC7-AED1-B9B3737491AD}" srcOrd="0" destOrd="0" parTransId="{7B447623-F5C9-470F-9CA0-C2E5E598732B}" sibTransId="{445D4F66-E0C7-42EE-B001-D9B929D9E916}"/>
    <dgm:cxn modelId="{74E4B9AD-4825-4E85-BACA-5F9624299D36}" type="presOf" srcId="{92E2F01C-3A4F-4EF1-9BA7-76622D42B11B}" destId="{352026A5-2259-4CC3-88C0-C9F088F553B5}" srcOrd="0" destOrd="0" presId="urn:microsoft.com/office/officeart/2005/8/layout/vList2"/>
    <dgm:cxn modelId="{48A843CB-AF08-49E4-B12C-2D712048B35A}" type="presOf" srcId="{92EA7EC4-7047-4FB7-9375-38BB359A52BE}" destId="{352026A5-2259-4CC3-88C0-C9F088F553B5}" srcOrd="0" destOrd="2" presId="urn:microsoft.com/office/officeart/2005/8/layout/vList2"/>
    <dgm:cxn modelId="{C51258CF-2493-4702-BD75-4AAC2B9104E9}" type="presOf" srcId="{F45CF4B6-E47B-4AFF-9A9C-307C124710EB}" destId="{352026A5-2259-4CC3-88C0-C9F088F553B5}" srcOrd="0" destOrd="1" presId="urn:microsoft.com/office/officeart/2005/8/layout/vList2"/>
    <dgm:cxn modelId="{C8B0BEDA-A4AD-49A4-9177-380D765138F9}" type="presOf" srcId="{659B8AE7-947C-4DC7-AED1-B9B3737491AD}" destId="{D2798C2C-916E-4827-A155-6D58E412AA02}" srcOrd="0" destOrd="0" presId="urn:microsoft.com/office/officeart/2005/8/layout/vList2"/>
    <dgm:cxn modelId="{93C5A86B-05DD-4DDB-97CD-DC64FFDA142F}" type="presParOf" srcId="{C271EC8D-AE0A-4AD1-A5DA-63B7DC8CBB5B}" destId="{D2798C2C-916E-4827-A155-6D58E412AA02}" srcOrd="0" destOrd="0" presId="urn:microsoft.com/office/officeart/2005/8/layout/vList2"/>
    <dgm:cxn modelId="{B9B0CDBC-0FFA-424F-A77B-38C2CD74C243}" type="presParOf" srcId="{C271EC8D-AE0A-4AD1-A5DA-63B7DC8CBB5B}" destId="{352026A5-2259-4CC3-88C0-C9F088F553B5}" srcOrd="1" destOrd="0" presId="urn:microsoft.com/office/officeart/2005/8/layout/vList2"/>
    <dgm:cxn modelId="{3161296E-1B83-4178-BD08-5598DF1DCF0B}" type="presParOf" srcId="{C271EC8D-AE0A-4AD1-A5DA-63B7DC8CBB5B}" destId="{EE8036A3-438B-414E-B095-F0191A206E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sp="http://schemas.microsoft.com/office/drawing/2008/diagram" xmlns:dgm="http://schemas.openxmlformats.org/drawingml/2006/diagram" xmlns:a="http://schemas.openxmlformats.org/drawingml/2006/main">
  <dgm:ptLst>
    <dgm:pt modelId="{79915BC3-DE7F-4647-B7EA-C3CC794C14F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05974337-5D94-48BA-8B06-5F4BB48D7CB2}">
      <dgm:prSet custT="1"/>
      <dgm:spPr>
        <a:solidFill>
          <a:srgbClr val="0D7062"/>
        </a:solidFill>
      </dgm:spPr>
      <dgm:t>
        <a:bodyPr/>
        <a:lstStyle/>
        <a:p>
          <a:r>
            <a:rPr lang="en-US" sz="3200" b="0" i="0" dirty="0"/>
            <a:t>Reports and Complaints</a:t>
          </a:r>
          <a:endParaRPr lang="en-US" sz="3200" dirty="0"/>
        </a:p>
      </dgm:t>
    </dgm:pt>
    <dgm:pt modelId="{ADDD4561-CE43-477A-9A6B-FCC59E62E68A}" type="parTrans" cxnId="{58DDC1E9-24B2-4FC1-94F3-2817D3D611F0}">
      <dgm:prSet/>
      <dgm:spPr/>
      <dgm:t>
        <a:bodyPr/>
        <a:lstStyle/>
        <a:p>
          <a:endParaRPr lang="en-US"/>
        </a:p>
      </dgm:t>
    </dgm:pt>
    <dgm:pt modelId="{4824752D-9B5A-4511-8F48-94A071E64B9D}" type="sibTrans" cxnId="{58DDC1E9-24B2-4FC1-94F3-2817D3D611F0}">
      <dgm:prSet/>
      <dgm:spPr/>
      <dgm:t>
        <a:bodyPr/>
        <a:lstStyle/>
        <a:p>
          <a:endParaRPr lang="en-US"/>
        </a:p>
      </dgm:t>
    </dgm:pt>
    <dgm:pt modelId="{54DB2E56-0D8D-422F-8825-F8DB35945545}">
      <dgm:prSet/>
      <dgm:spPr/>
      <dgm:t>
        <a:bodyPr/>
        <a:lstStyle/>
        <a:p>
          <a:pPr>
            <a:buFont typeface="Courier New" panose="02070309020205020404" pitchFamily="49" charset="0"/>
            <a:buChar char="o"/>
          </a:pPr>
          <a:r>
            <a:rPr lang="en-US" sz="2300" b="0" i="0" dirty="0"/>
            <a:t>A </a:t>
          </a:r>
          <a:r>
            <a:rPr lang="en-US" sz="2300" b="1" i="0" dirty="0"/>
            <a:t>Report</a:t>
          </a:r>
          <a:r>
            <a:rPr lang="en-US" sz="2300" b="0" i="0" dirty="0"/>
            <a:t> tells the Title IX Coordinator that Prohibited Conduct may have occurred</a:t>
          </a:r>
          <a:endParaRPr lang="en-US" sz="2300" dirty="0"/>
        </a:p>
      </dgm:t>
    </dgm:pt>
    <dgm:pt modelId="{712A94B1-D257-428E-863E-B35484EA554E}" type="parTrans" cxnId="{77CA0FB5-1003-4844-A32C-A9E9F4FD8F38}">
      <dgm:prSet/>
      <dgm:spPr/>
      <dgm:t>
        <a:bodyPr/>
        <a:lstStyle/>
        <a:p>
          <a:endParaRPr lang="en-US"/>
        </a:p>
      </dgm:t>
    </dgm:pt>
    <dgm:pt modelId="{903C0926-A17C-4C36-8958-5D0BE5EC21D1}" type="sibTrans" cxnId="{77CA0FB5-1003-4844-A32C-A9E9F4FD8F38}">
      <dgm:prSet/>
      <dgm:spPr/>
      <dgm:t>
        <a:bodyPr/>
        <a:lstStyle/>
        <a:p>
          <a:endParaRPr lang="en-US"/>
        </a:p>
      </dgm:t>
    </dgm:pt>
    <dgm:pt modelId="{227DD47A-E3C2-4214-B4DA-479E49C16896}">
      <dgm:prSet custT="1"/>
      <dgm:spPr/>
      <dgm:t>
        <a:bodyPr/>
        <a:lstStyle/>
        <a:p>
          <a:pPr>
            <a:buFontTx/>
            <a:buChar char="—"/>
          </a:pPr>
          <a:r>
            <a:rPr lang="en-US" sz="2000" b="0" i="0" dirty="0"/>
            <a:t>All non-confidential employees are </a:t>
          </a:r>
          <a:r>
            <a:rPr lang="en-US" sz="2000" b="1" i="0" dirty="0"/>
            <a:t>mandatory reporters</a:t>
          </a:r>
          <a:endParaRPr lang="en-US" sz="2000" dirty="0"/>
        </a:p>
      </dgm:t>
    </dgm:pt>
    <dgm:pt modelId="{925A1620-16FB-42FE-971C-F77EBE70D5F2}" type="parTrans" cxnId="{4857A250-1CBB-4CEC-9A47-3E19F5F98300}">
      <dgm:prSet/>
      <dgm:spPr/>
      <dgm:t>
        <a:bodyPr/>
        <a:lstStyle/>
        <a:p>
          <a:endParaRPr lang="en-US"/>
        </a:p>
      </dgm:t>
    </dgm:pt>
    <dgm:pt modelId="{3261439B-8E5C-40A0-AD52-B5A28E6A9DCE}" type="sibTrans" cxnId="{4857A250-1CBB-4CEC-9A47-3E19F5F98300}">
      <dgm:prSet/>
      <dgm:spPr/>
      <dgm:t>
        <a:bodyPr/>
        <a:lstStyle/>
        <a:p>
          <a:endParaRPr lang="en-US"/>
        </a:p>
      </dgm:t>
    </dgm:pt>
    <dgm:pt modelId="{F6B093A8-AA7C-46EE-AE5D-00FA437DBF0E}">
      <dgm:prSet custT="1"/>
      <dgm:spPr/>
      <dgm:t>
        <a:bodyPr/>
        <a:lstStyle/>
        <a:p>
          <a:pPr>
            <a:buFontTx/>
            <a:buChar char="—"/>
          </a:pPr>
          <a:r>
            <a:rPr lang="en-US" sz="2000" b="0" i="0"/>
            <a:t>Reports may be filed anonymously </a:t>
          </a:r>
          <a:endParaRPr lang="en-US" sz="2000"/>
        </a:p>
      </dgm:t>
    </dgm:pt>
    <dgm:pt modelId="{15A99CBD-ED70-4380-9AAA-CDCDEBD66B43}" type="parTrans" cxnId="{A6EA5355-7E44-4A57-AF9D-9620240B5E04}">
      <dgm:prSet/>
      <dgm:spPr/>
      <dgm:t>
        <a:bodyPr/>
        <a:lstStyle/>
        <a:p>
          <a:endParaRPr lang="en-US"/>
        </a:p>
      </dgm:t>
    </dgm:pt>
    <dgm:pt modelId="{D2B5CA60-9340-471C-AA10-DC4D14FEA0CC}" type="sibTrans" cxnId="{A6EA5355-7E44-4A57-AF9D-9620240B5E04}">
      <dgm:prSet/>
      <dgm:spPr/>
      <dgm:t>
        <a:bodyPr/>
        <a:lstStyle/>
        <a:p>
          <a:endParaRPr lang="en-US"/>
        </a:p>
      </dgm:t>
    </dgm:pt>
    <dgm:pt modelId="{91E4BBCF-C6DB-400D-AE6B-593F068FF61C}">
      <dgm:prSet custT="1"/>
      <dgm:spPr/>
      <dgm:t>
        <a:bodyPr/>
        <a:lstStyle/>
        <a:p>
          <a:r>
            <a:rPr lang="en-US" sz="1800" b="0" i="0" dirty="0"/>
            <a:t>Does not fill mandatory reporter obligation</a:t>
          </a:r>
          <a:endParaRPr lang="en-US" sz="1800" dirty="0"/>
        </a:p>
      </dgm:t>
    </dgm:pt>
    <dgm:pt modelId="{924B95F9-6D54-4F75-96F2-428C8B73E3D9}" type="parTrans" cxnId="{B92B4BBE-BAD0-441C-9BAE-B8CF5B397B13}">
      <dgm:prSet/>
      <dgm:spPr/>
      <dgm:t>
        <a:bodyPr/>
        <a:lstStyle/>
        <a:p>
          <a:endParaRPr lang="en-US"/>
        </a:p>
      </dgm:t>
    </dgm:pt>
    <dgm:pt modelId="{3E92B36D-0961-4065-B637-3420770E36F6}" type="sibTrans" cxnId="{B92B4BBE-BAD0-441C-9BAE-B8CF5B397B13}">
      <dgm:prSet/>
      <dgm:spPr/>
      <dgm:t>
        <a:bodyPr/>
        <a:lstStyle/>
        <a:p>
          <a:endParaRPr lang="en-US"/>
        </a:p>
      </dgm:t>
    </dgm:pt>
    <dgm:pt modelId="{824D38E8-FD89-4047-A532-D2646C086438}">
      <dgm:prSet/>
      <dgm:spPr/>
      <dgm:t>
        <a:bodyPr/>
        <a:lstStyle/>
        <a:p>
          <a:pPr>
            <a:buFont typeface="Courier New" panose="02070309020205020404" pitchFamily="49" charset="0"/>
            <a:buChar char="o"/>
          </a:pPr>
          <a:r>
            <a:rPr lang="en-US" sz="2300" b="0" i="0" dirty="0"/>
            <a:t>A </a:t>
          </a:r>
          <a:r>
            <a:rPr lang="en-US" sz="2300" b="1" i="0" dirty="0"/>
            <a:t>Complaint </a:t>
          </a:r>
          <a:r>
            <a:rPr lang="en-US" sz="2300" b="0" i="0" dirty="0"/>
            <a:t>is a request for the Title IX Coordinator to resolve Prohibited Conduct</a:t>
          </a:r>
          <a:endParaRPr lang="en-US" sz="2300" dirty="0"/>
        </a:p>
      </dgm:t>
    </dgm:pt>
    <dgm:pt modelId="{9A193CFA-5C6F-4270-8642-B8414AC19248}" type="parTrans" cxnId="{1E288C5D-8919-43C6-812C-07C85B6CFAD8}">
      <dgm:prSet/>
      <dgm:spPr/>
      <dgm:t>
        <a:bodyPr/>
        <a:lstStyle/>
        <a:p>
          <a:endParaRPr lang="en-US"/>
        </a:p>
      </dgm:t>
    </dgm:pt>
    <dgm:pt modelId="{541C45DF-C920-431D-B2AD-2EAEA5FF457D}" type="sibTrans" cxnId="{1E288C5D-8919-43C6-812C-07C85B6CFAD8}">
      <dgm:prSet/>
      <dgm:spPr/>
      <dgm:t>
        <a:bodyPr/>
        <a:lstStyle/>
        <a:p>
          <a:endParaRPr lang="en-US"/>
        </a:p>
      </dgm:t>
    </dgm:pt>
    <dgm:pt modelId="{72326018-13DC-4674-A53E-8BF5C1D288A9}">
      <dgm:prSet custT="1"/>
      <dgm:spPr/>
      <dgm:t>
        <a:bodyPr/>
        <a:lstStyle/>
        <a:p>
          <a:pPr>
            <a:buFontTx/>
            <a:buChar char="—"/>
          </a:pPr>
          <a:r>
            <a:rPr lang="en-US" sz="2000" b="0" i="0" dirty="0"/>
            <a:t>Complaints must be in writing</a:t>
          </a:r>
          <a:endParaRPr lang="en-US" sz="2000" dirty="0"/>
        </a:p>
      </dgm:t>
    </dgm:pt>
    <dgm:pt modelId="{F5713C52-F569-4494-AAFD-22FCD7846973}" type="parTrans" cxnId="{FB30B09D-97E4-407A-84CA-F99BA31A11FF}">
      <dgm:prSet/>
      <dgm:spPr/>
      <dgm:t>
        <a:bodyPr/>
        <a:lstStyle/>
        <a:p>
          <a:endParaRPr lang="en-US"/>
        </a:p>
      </dgm:t>
    </dgm:pt>
    <dgm:pt modelId="{F2A7826A-4CF5-4C49-A75B-E74FBA788A77}" type="sibTrans" cxnId="{FB30B09D-97E4-407A-84CA-F99BA31A11FF}">
      <dgm:prSet/>
      <dgm:spPr/>
      <dgm:t>
        <a:bodyPr/>
        <a:lstStyle/>
        <a:p>
          <a:endParaRPr lang="en-US"/>
        </a:p>
      </dgm:t>
    </dgm:pt>
    <dgm:pt modelId="{87720963-9813-4363-8093-CD787D9F70A9}">
      <dgm:prSet custT="1"/>
      <dgm:spPr/>
      <dgm:t>
        <a:bodyPr/>
        <a:lstStyle/>
        <a:p>
          <a:pPr>
            <a:buFontTx/>
            <a:buChar char="—"/>
          </a:pPr>
          <a:r>
            <a:rPr lang="en-US" sz="2000" b="0" i="0" dirty="0"/>
            <a:t>Complaints cannot be anonymous</a:t>
          </a:r>
          <a:endParaRPr lang="en-US" sz="2000" dirty="0"/>
        </a:p>
      </dgm:t>
    </dgm:pt>
    <dgm:pt modelId="{2B07698D-8476-4758-B81F-FF2231755FE9}" type="parTrans" cxnId="{86428DAD-68DB-4E74-8A4F-D89370BE667E}">
      <dgm:prSet/>
      <dgm:spPr/>
      <dgm:t>
        <a:bodyPr/>
        <a:lstStyle/>
        <a:p>
          <a:endParaRPr lang="en-US"/>
        </a:p>
      </dgm:t>
    </dgm:pt>
    <dgm:pt modelId="{B9A0FD2F-2412-4B9E-82E4-6F131198542C}" type="sibTrans" cxnId="{86428DAD-68DB-4E74-8A4F-D89370BE667E}">
      <dgm:prSet/>
      <dgm:spPr/>
      <dgm:t>
        <a:bodyPr/>
        <a:lstStyle/>
        <a:p>
          <a:endParaRPr lang="en-US"/>
        </a:p>
      </dgm:t>
    </dgm:pt>
    <dgm:pt modelId="{EB7EC4C1-5248-4F91-8E71-1F1824D6572A}" type="pres">
      <dgm:prSet presAssocID="{79915BC3-DE7F-4647-B7EA-C3CC794C14F2}" presName="linear" presStyleCnt="0">
        <dgm:presLayoutVars>
          <dgm:animLvl val="lvl"/>
          <dgm:resizeHandles val="exact"/>
        </dgm:presLayoutVars>
      </dgm:prSet>
      <dgm:spPr/>
    </dgm:pt>
    <dgm:pt modelId="{D7AEB625-2584-470C-B907-7F4E3FC6AA3A}" type="pres">
      <dgm:prSet presAssocID="{05974337-5D94-48BA-8B06-5F4BB48D7CB2}" presName="parentText" presStyleLbl="node1" presStyleIdx="0" presStyleCnt="1">
        <dgm:presLayoutVars>
          <dgm:chMax val="0"/>
          <dgm:bulletEnabled val="1"/>
        </dgm:presLayoutVars>
      </dgm:prSet>
      <dgm:spPr/>
    </dgm:pt>
    <dgm:pt modelId="{FF1F00BE-2D38-4F7D-B414-E2BB8652B0FA}" type="pres">
      <dgm:prSet presAssocID="{05974337-5D94-48BA-8B06-5F4BB48D7CB2}" presName="childText" presStyleLbl="revTx" presStyleIdx="0" presStyleCnt="1">
        <dgm:presLayoutVars>
          <dgm:bulletEnabled val="1"/>
        </dgm:presLayoutVars>
      </dgm:prSet>
      <dgm:spPr/>
    </dgm:pt>
  </dgm:ptLst>
  <dgm:cxnLst>
    <dgm:cxn modelId="{CC150B37-13DD-4D0D-9E49-4512AA6ED147}" type="presOf" srcId="{824D38E8-FD89-4047-A532-D2646C086438}" destId="{FF1F00BE-2D38-4F7D-B414-E2BB8652B0FA}" srcOrd="0" destOrd="4" presId="urn:microsoft.com/office/officeart/2005/8/layout/vList2"/>
    <dgm:cxn modelId="{1E288C5D-8919-43C6-812C-07C85B6CFAD8}" srcId="{05974337-5D94-48BA-8B06-5F4BB48D7CB2}" destId="{824D38E8-FD89-4047-A532-D2646C086438}" srcOrd="1" destOrd="0" parTransId="{9A193CFA-5C6F-4270-8642-B8414AC19248}" sibTransId="{541C45DF-C920-431D-B2AD-2EAEA5FF457D}"/>
    <dgm:cxn modelId="{94F57263-E07A-4898-B2A0-595022B47F59}" type="presOf" srcId="{79915BC3-DE7F-4647-B7EA-C3CC794C14F2}" destId="{EB7EC4C1-5248-4F91-8E71-1F1824D6572A}" srcOrd="0" destOrd="0" presId="urn:microsoft.com/office/officeart/2005/8/layout/vList2"/>
    <dgm:cxn modelId="{4857A250-1CBB-4CEC-9A47-3E19F5F98300}" srcId="{54DB2E56-0D8D-422F-8825-F8DB35945545}" destId="{227DD47A-E3C2-4214-B4DA-479E49C16896}" srcOrd="0" destOrd="0" parTransId="{925A1620-16FB-42FE-971C-F77EBE70D5F2}" sibTransId="{3261439B-8E5C-40A0-AD52-B5A28E6A9DCE}"/>
    <dgm:cxn modelId="{A6EA5355-7E44-4A57-AF9D-9620240B5E04}" srcId="{54DB2E56-0D8D-422F-8825-F8DB35945545}" destId="{F6B093A8-AA7C-46EE-AE5D-00FA437DBF0E}" srcOrd="1" destOrd="0" parTransId="{15A99CBD-ED70-4380-9AAA-CDCDEBD66B43}" sibTransId="{D2B5CA60-9340-471C-AA10-DC4D14FEA0CC}"/>
    <dgm:cxn modelId="{7EBB8184-AA1E-4C83-8977-1FA512888968}" type="presOf" srcId="{05974337-5D94-48BA-8B06-5F4BB48D7CB2}" destId="{D7AEB625-2584-470C-B907-7F4E3FC6AA3A}" srcOrd="0" destOrd="0" presId="urn:microsoft.com/office/officeart/2005/8/layout/vList2"/>
    <dgm:cxn modelId="{5FE73791-4A16-45CC-8DC4-D21C8E80C895}" type="presOf" srcId="{F6B093A8-AA7C-46EE-AE5D-00FA437DBF0E}" destId="{FF1F00BE-2D38-4F7D-B414-E2BB8652B0FA}" srcOrd="0" destOrd="2" presId="urn:microsoft.com/office/officeart/2005/8/layout/vList2"/>
    <dgm:cxn modelId="{5FFFAD92-C71B-4F66-A7CC-F75BADFB36AE}" type="presOf" srcId="{91E4BBCF-C6DB-400D-AE6B-593F068FF61C}" destId="{FF1F00BE-2D38-4F7D-B414-E2BB8652B0FA}" srcOrd="0" destOrd="3" presId="urn:microsoft.com/office/officeart/2005/8/layout/vList2"/>
    <dgm:cxn modelId="{FB30B09D-97E4-407A-84CA-F99BA31A11FF}" srcId="{824D38E8-FD89-4047-A532-D2646C086438}" destId="{72326018-13DC-4674-A53E-8BF5C1D288A9}" srcOrd="0" destOrd="0" parTransId="{F5713C52-F569-4494-AAFD-22FCD7846973}" sibTransId="{F2A7826A-4CF5-4C49-A75B-E74FBA788A77}"/>
    <dgm:cxn modelId="{AE74F49F-BCE3-4A1A-865E-AA289A46CE7C}" type="presOf" srcId="{87720963-9813-4363-8093-CD787D9F70A9}" destId="{FF1F00BE-2D38-4F7D-B414-E2BB8652B0FA}" srcOrd="0" destOrd="6" presId="urn:microsoft.com/office/officeart/2005/8/layout/vList2"/>
    <dgm:cxn modelId="{86428DAD-68DB-4E74-8A4F-D89370BE667E}" srcId="{824D38E8-FD89-4047-A532-D2646C086438}" destId="{87720963-9813-4363-8093-CD787D9F70A9}" srcOrd="1" destOrd="0" parTransId="{2B07698D-8476-4758-B81F-FF2231755FE9}" sibTransId="{B9A0FD2F-2412-4B9E-82E4-6F131198542C}"/>
    <dgm:cxn modelId="{77CA0FB5-1003-4844-A32C-A9E9F4FD8F38}" srcId="{05974337-5D94-48BA-8B06-5F4BB48D7CB2}" destId="{54DB2E56-0D8D-422F-8825-F8DB35945545}" srcOrd="0" destOrd="0" parTransId="{712A94B1-D257-428E-863E-B35484EA554E}" sibTransId="{903C0926-A17C-4C36-8958-5D0BE5EC21D1}"/>
    <dgm:cxn modelId="{B92B4BBE-BAD0-441C-9BAE-B8CF5B397B13}" srcId="{F6B093A8-AA7C-46EE-AE5D-00FA437DBF0E}" destId="{91E4BBCF-C6DB-400D-AE6B-593F068FF61C}" srcOrd="0" destOrd="0" parTransId="{924B95F9-6D54-4F75-96F2-428C8B73E3D9}" sibTransId="{3E92B36D-0961-4065-B637-3420770E36F6}"/>
    <dgm:cxn modelId="{3865F7C8-87AF-4513-9403-F9D13542E1A8}" type="presOf" srcId="{54DB2E56-0D8D-422F-8825-F8DB35945545}" destId="{FF1F00BE-2D38-4F7D-B414-E2BB8652B0FA}" srcOrd="0" destOrd="0" presId="urn:microsoft.com/office/officeart/2005/8/layout/vList2"/>
    <dgm:cxn modelId="{747A2CE1-59A6-43A7-AD2B-BF1FE2D88A69}" type="presOf" srcId="{227DD47A-E3C2-4214-B4DA-479E49C16896}" destId="{FF1F00BE-2D38-4F7D-B414-E2BB8652B0FA}" srcOrd="0" destOrd="1" presId="urn:microsoft.com/office/officeart/2005/8/layout/vList2"/>
    <dgm:cxn modelId="{C0303AE2-4F19-47B2-BF53-41ADDE6152C7}" type="presOf" srcId="{72326018-13DC-4674-A53E-8BF5C1D288A9}" destId="{FF1F00BE-2D38-4F7D-B414-E2BB8652B0FA}" srcOrd="0" destOrd="5" presId="urn:microsoft.com/office/officeart/2005/8/layout/vList2"/>
    <dgm:cxn modelId="{58DDC1E9-24B2-4FC1-94F3-2817D3D611F0}" srcId="{79915BC3-DE7F-4647-B7EA-C3CC794C14F2}" destId="{05974337-5D94-48BA-8B06-5F4BB48D7CB2}" srcOrd="0" destOrd="0" parTransId="{ADDD4561-CE43-477A-9A6B-FCC59E62E68A}" sibTransId="{4824752D-9B5A-4511-8F48-94A071E64B9D}"/>
    <dgm:cxn modelId="{8924A4AD-C4C4-4DFB-BB1E-6A8D90713AF7}" type="presParOf" srcId="{EB7EC4C1-5248-4F91-8E71-1F1824D6572A}" destId="{D7AEB625-2584-470C-B907-7F4E3FC6AA3A}" srcOrd="0" destOrd="0" presId="urn:microsoft.com/office/officeart/2005/8/layout/vList2"/>
    <dgm:cxn modelId="{C8B0D786-4563-4A57-8D2A-326DABE20FE8}" type="presParOf" srcId="{EB7EC4C1-5248-4F91-8E71-1F1824D6572A}" destId="{FF1F00BE-2D38-4F7D-B414-E2BB8652B0F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sp="http://schemas.microsoft.com/office/drawing/2008/diagram" xmlns:dgm="http://schemas.openxmlformats.org/drawingml/2006/diagram" xmlns:a="http://schemas.openxmlformats.org/drawingml/2006/main">
  <dgm:ptLst>
    <dgm:pt modelId="{0AF45476-338E-45D4-AABD-4C30EE2E3DE9}"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9FC119CB-CFF4-4E28-97C5-4CF9EA894A48}">
      <dgm:prSet/>
      <dgm:spPr>
        <a:solidFill>
          <a:srgbClr val="0D7062"/>
        </a:solidFill>
      </dgm:spPr>
      <dgm:t>
        <a:bodyPr/>
        <a:lstStyle/>
        <a:p>
          <a:r>
            <a:rPr lang="en-US" b="0" i="0" dirty="0"/>
            <a:t>Can be provided regardless of whether Complaint is filed</a:t>
          </a:r>
          <a:endParaRPr lang="en-US" dirty="0"/>
        </a:p>
      </dgm:t>
    </dgm:pt>
    <dgm:pt modelId="{84541025-56B5-456E-AACC-BBD352C8E357}" type="parTrans" cxnId="{1692F9D1-8832-4777-8BF5-6094F87C403E}">
      <dgm:prSet/>
      <dgm:spPr/>
      <dgm:t>
        <a:bodyPr/>
        <a:lstStyle/>
        <a:p>
          <a:endParaRPr lang="en-US"/>
        </a:p>
      </dgm:t>
    </dgm:pt>
    <dgm:pt modelId="{FE9D9335-8F66-4FC1-BA91-4F81BC951DEF}" type="sibTrans" cxnId="{1692F9D1-8832-4777-8BF5-6094F87C403E}">
      <dgm:prSet/>
      <dgm:spPr/>
      <dgm:t>
        <a:bodyPr/>
        <a:lstStyle/>
        <a:p>
          <a:endParaRPr lang="en-US"/>
        </a:p>
      </dgm:t>
    </dgm:pt>
    <dgm:pt modelId="{1A4A32CE-F6C2-4797-A0E8-CACDFD3E5198}">
      <dgm:prSet/>
      <dgm:spPr>
        <a:solidFill>
          <a:srgbClr val="0D7062"/>
        </a:solidFill>
      </dgm:spPr>
      <dgm:t>
        <a:bodyPr/>
        <a:lstStyle/>
        <a:p>
          <a:r>
            <a:rPr lang="en-US" b="0" i="0" dirty="0"/>
            <a:t>Must be offered to both parties if a Complaint is filed</a:t>
          </a:r>
          <a:endParaRPr lang="en-US" dirty="0"/>
        </a:p>
      </dgm:t>
    </dgm:pt>
    <dgm:pt modelId="{65102198-D5BB-483A-BF8F-387EB9CC2669}" type="parTrans" cxnId="{5F667636-7A0D-4356-B197-DC1936B9FC1C}">
      <dgm:prSet/>
      <dgm:spPr/>
      <dgm:t>
        <a:bodyPr/>
        <a:lstStyle/>
        <a:p>
          <a:endParaRPr lang="en-US"/>
        </a:p>
      </dgm:t>
    </dgm:pt>
    <dgm:pt modelId="{9328B4E6-485B-4CB4-AC4F-3D7DD8CB18B0}" type="sibTrans" cxnId="{5F667636-7A0D-4356-B197-DC1936B9FC1C}">
      <dgm:prSet/>
      <dgm:spPr/>
      <dgm:t>
        <a:bodyPr/>
        <a:lstStyle/>
        <a:p>
          <a:endParaRPr lang="en-US"/>
        </a:p>
      </dgm:t>
    </dgm:pt>
    <dgm:pt modelId="{F661BB82-1514-4386-9F53-EB331B82940A}">
      <dgm:prSet/>
      <dgm:spPr>
        <a:solidFill>
          <a:srgbClr val="0D7062"/>
        </a:solidFill>
      </dgm:spPr>
      <dgm:t>
        <a:bodyPr/>
        <a:lstStyle/>
        <a:p>
          <a:r>
            <a:rPr lang="en-US" b="0" i="0" dirty="0"/>
            <a:t>Non-disciplinary, non-punitive</a:t>
          </a:r>
          <a:endParaRPr lang="en-US" dirty="0"/>
        </a:p>
      </dgm:t>
    </dgm:pt>
    <dgm:pt modelId="{AF44AC51-E32B-408A-8A50-821E7422F445}" type="parTrans" cxnId="{BB8E59D4-D45C-4E4B-82D5-9C5F9B69D6B3}">
      <dgm:prSet/>
      <dgm:spPr/>
      <dgm:t>
        <a:bodyPr/>
        <a:lstStyle/>
        <a:p>
          <a:endParaRPr lang="en-US"/>
        </a:p>
      </dgm:t>
    </dgm:pt>
    <dgm:pt modelId="{35E963B8-FCE3-4120-9E1B-EC28145AC4FC}" type="sibTrans" cxnId="{BB8E59D4-D45C-4E4B-82D5-9C5F9B69D6B3}">
      <dgm:prSet/>
      <dgm:spPr/>
      <dgm:t>
        <a:bodyPr/>
        <a:lstStyle/>
        <a:p>
          <a:endParaRPr lang="en-US"/>
        </a:p>
      </dgm:t>
    </dgm:pt>
    <dgm:pt modelId="{C4B4EA96-7DDA-41EC-92D5-8095D23E9FCE}">
      <dgm:prSet/>
      <dgm:spPr>
        <a:solidFill>
          <a:srgbClr val="0D7062"/>
        </a:solidFill>
      </dgm:spPr>
      <dgm:t>
        <a:bodyPr/>
        <a:lstStyle/>
        <a:p>
          <a:r>
            <a:rPr lang="en-US" b="0" i="0"/>
            <a:t>No charge</a:t>
          </a:r>
          <a:endParaRPr lang="en-US"/>
        </a:p>
      </dgm:t>
    </dgm:pt>
    <dgm:pt modelId="{C00B5381-A0B6-445E-BE7C-04092AC21D35}" type="parTrans" cxnId="{BA68BB89-3AD8-4E2E-8606-CC004FD8484B}">
      <dgm:prSet/>
      <dgm:spPr/>
      <dgm:t>
        <a:bodyPr/>
        <a:lstStyle/>
        <a:p>
          <a:endParaRPr lang="en-US"/>
        </a:p>
      </dgm:t>
    </dgm:pt>
    <dgm:pt modelId="{3A0346B3-F60C-4476-9559-8D94296984DC}" type="sibTrans" cxnId="{BA68BB89-3AD8-4E2E-8606-CC004FD8484B}">
      <dgm:prSet/>
      <dgm:spPr/>
      <dgm:t>
        <a:bodyPr/>
        <a:lstStyle/>
        <a:p>
          <a:endParaRPr lang="en-US"/>
        </a:p>
      </dgm:t>
    </dgm:pt>
    <dgm:pt modelId="{BA06081C-82C2-4E14-AFFB-1047EF4AA418}">
      <dgm:prSet/>
      <dgm:spPr>
        <a:solidFill>
          <a:srgbClr val="0D7062"/>
        </a:solidFill>
      </dgm:spPr>
      <dgm:t>
        <a:bodyPr/>
        <a:lstStyle/>
        <a:p>
          <a:r>
            <a:rPr lang="en-US" b="0" i="0" dirty="0"/>
            <a:t>Reasonable</a:t>
          </a:r>
          <a:endParaRPr lang="en-US" dirty="0"/>
        </a:p>
      </dgm:t>
    </dgm:pt>
    <dgm:pt modelId="{B4072354-5CC3-4898-AE36-03DB5CCB7F8C}" type="parTrans" cxnId="{CEED7479-BB62-461D-8218-B834FDEA0ACB}">
      <dgm:prSet/>
      <dgm:spPr/>
      <dgm:t>
        <a:bodyPr/>
        <a:lstStyle/>
        <a:p>
          <a:endParaRPr lang="en-US"/>
        </a:p>
      </dgm:t>
    </dgm:pt>
    <dgm:pt modelId="{B55FD861-2D8C-4D91-A6F3-AFA7203961A8}" type="sibTrans" cxnId="{CEED7479-BB62-461D-8218-B834FDEA0ACB}">
      <dgm:prSet/>
      <dgm:spPr/>
      <dgm:t>
        <a:bodyPr/>
        <a:lstStyle/>
        <a:p>
          <a:endParaRPr lang="en-US"/>
        </a:p>
      </dgm:t>
    </dgm:pt>
    <dgm:pt modelId="{A12C59BA-1FAC-4F03-834E-E3427DFD178C}">
      <dgm:prSet/>
      <dgm:spPr>
        <a:solidFill>
          <a:srgbClr val="0D7062"/>
        </a:solidFill>
      </dgm:spPr>
      <dgm:t>
        <a:bodyPr/>
        <a:lstStyle/>
        <a:p>
          <a:r>
            <a:rPr lang="en-US" b="0" i="0"/>
            <a:t>Private (NOT confidential)</a:t>
          </a:r>
          <a:endParaRPr lang="en-US"/>
        </a:p>
      </dgm:t>
    </dgm:pt>
    <dgm:pt modelId="{3049FFF0-9F25-4007-A4D9-D8B068F47B7A}" type="parTrans" cxnId="{58E1C034-FCA4-49AD-9609-78E904A77B70}">
      <dgm:prSet/>
      <dgm:spPr/>
      <dgm:t>
        <a:bodyPr/>
        <a:lstStyle/>
        <a:p>
          <a:endParaRPr lang="en-US"/>
        </a:p>
      </dgm:t>
    </dgm:pt>
    <dgm:pt modelId="{ACF12EEC-19FD-49DC-B993-E32BA34FD2B5}" type="sibTrans" cxnId="{58E1C034-FCA4-49AD-9609-78E904A77B70}">
      <dgm:prSet/>
      <dgm:spPr/>
      <dgm:t>
        <a:bodyPr/>
        <a:lstStyle/>
        <a:p>
          <a:endParaRPr lang="en-US"/>
        </a:p>
      </dgm:t>
    </dgm:pt>
    <dgm:pt modelId="{46ACFCFC-1F76-432C-B004-457D44D3A232}" type="pres">
      <dgm:prSet presAssocID="{0AF45476-338E-45D4-AABD-4C30EE2E3DE9}" presName="diagram" presStyleCnt="0">
        <dgm:presLayoutVars>
          <dgm:dir/>
          <dgm:resizeHandles val="exact"/>
        </dgm:presLayoutVars>
      </dgm:prSet>
      <dgm:spPr/>
    </dgm:pt>
    <dgm:pt modelId="{DCFFB321-FC8A-4483-BEE3-093071A0E516}" type="pres">
      <dgm:prSet presAssocID="{9FC119CB-CFF4-4E28-97C5-4CF9EA894A48}" presName="node" presStyleLbl="node1" presStyleIdx="0" presStyleCnt="6">
        <dgm:presLayoutVars>
          <dgm:bulletEnabled val="1"/>
        </dgm:presLayoutVars>
      </dgm:prSet>
      <dgm:spPr/>
    </dgm:pt>
    <dgm:pt modelId="{29924DFD-600A-4338-9175-15B917D7D138}" type="pres">
      <dgm:prSet presAssocID="{FE9D9335-8F66-4FC1-BA91-4F81BC951DEF}" presName="sibTrans" presStyleCnt="0"/>
      <dgm:spPr/>
    </dgm:pt>
    <dgm:pt modelId="{1245C795-BC78-460B-8C9E-648F7438D9D9}" type="pres">
      <dgm:prSet presAssocID="{1A4A32CE-F6C2-4797-A0E8-CACDFD3E5198}" presName="node" presStyleLbl="node1" presStyleIdx="1" presStyleCnt="6">
        <dgm:presLayoutVars>
          <dgm:bulletEnabled val="1"/>
        </dgm:presLayoutVars>
      </dgm:prSet>
      <dgm:spPr/>
    </dgm:pt>
    <dgm:pt modelId="{851E9F3C-8F82-4A23-A8AC-C8BB0C241DD2}" type="pres">
      <dgm:prSet presAssocID="{9328B4E6-485B-4CB4-AC4F-3D7DD8CB18B0}" presName="sibTrans" presStyleCnt="0"/>
      <dgm:spPr/>
    </dgm:pt>
    <dgm:pt modelId="{EFF189CD-88E9-49AF-BFF0-86E2181EDFCB}" type="pres">
      <dgm:prSet presAssocID="{F661BB82-1514-4386-9F53-EB331B82940A}" presName="node" presStyleLbl="node1" presStyleIdx="2" presStyleCnt="6">
        <dgm:presLayoutVars>
          <dgm:bulletEnabled val="1"/>
        </dgm:presLayoutVars>
      </dgm:prSet>
      <dgm:spPr/>
    </dgm:pt>
    <dgm:pt modelId="{27C98A43-2927-484D-989F-74D223CA04C4}" type="pres">
      <dgm:prSet presAssocID="{35E963B8-FCE3-4120-9E1B-EC28145AC4FC}" presName="sibTrans" presStyleCnt="0"/>
      <dgm:spPr/>
    </dgm:pt>
    <dgm:pt modelId="{238B69BE-A28A-4D62-9E92-E7F5BE08E262}" type="pres">
      <dgm:prSet presAssocID="{C4B4EA96-7DDA-41EC-92D5-8095D23E9FCE}" presName="node" presStyleLbl="node1" presStyleIdx="3" presStyleCnt="6">
        <dgm:presLayoutVars>
          <dgm:bulletEnabled val="1"/>
        </dgm:presLayoutVars>
      </dgm:prSet>
      <dgm:spPr/>
    </dgm:pt>
    <dgm:pt modelId="{4379FF75-EAE9-452A-AC10-6F8A0B180DED}" type="pres">
      <dgm:prSet presAssocID="{3A0346B3-F60C-4476-9559-8D94296984DC}" presName="sibTrans" presStyleCnt="0"/>
      <dgm:spPr/>
    </dgm:pt>
    <dgm:pt modelId="{50399423-C559-4EB4-AA07-E7279A988665}" type="pres">
      <dgm:prSet presAssocID="{BA06081C-82C2-4E14-AFFB-1047EF4AA418}" presName="node" presStyleLbl="node1" presStyleIdx="4" presStyleCnt="6">
        <dgm:presLayoutVars>
          <dgm:bulletEnabled val="1"/>
        </dgm:presLayoutVars>
      </dgm:prSet>
      <dgm:spPr/>
    </dgm:pt>
    <dgm:pt modelId="{04739CFE-F074-4A77-8BE5-9590FE492B76}" type="pres">
      <dgm:prSet presAssocID="{B55FD861-2D8C-4D91-A6F3-AFA7203961A8}" presName="sibTrans" presStyleCnt="0"/>
      <dgm:spPr/>
    </dgm:pt>
    <dgm:pt modelId="{52EB0917-3204-45CA-8D85-C6F80D462723}" type="pres">
      <dgm:prSet presAssocID="{A12C59BA-1FAC-4F03-834E-E3427DFD178C}" presName="node" presStyleLbl="node1" presStyleIdx="5" presStyleCnt="6">
        <dgm:presLayoutVars>
          <dgm:bulletEnabled val="1"/>
        </dgm:presLayoutVars>
      </dgm:prSet>
      <dgm:spPr/>
    </dgm:pt>
  </dgm:ptLst>
  <dgm:cxnLst>
    <dgm:cxn modelId="{58E1C034-FCA4-49AD-9609-78E904A77B70}" srcId="{0AF45476-338E-45D4-AABD-4C30EE2E3DE9}" destId="{A12C59BA-1FAC-4F03-834E-E3427DFD178C}" srcOrd="5" destOrd="0" parTransId="{3049FFF0-9F25-4007-A4D9-D8B068F47B7A}" sibTransId="{ACF12EEC-19FD-49DC-B993-E32BA34FD2B5}"/>
    <dgm:cxn modelId="{5F667636-7A0D-4356-B197-DC1936B9FC1C}" srcId="{0AF45476-338E-45D4-AABD-4C30EE2E3DE9}" destId="{1A4A32CE-F6C2-4797-A0E8-CACDFD3E5198}" srcOrd="1" destOrd="0" parTransId="{65102198-D5BB-483A-BF8F-387EB9CC2669}" sibTransId="{9328B4E6-485B-4CB4-AC4F-3D7DD8CB18B0}"/>
    <dgm:cxn modelId="{BF2E9942-71C7-4133-B2D8-E6F5D5703733}" type="presOf" srcId="{BA06081C-82C2-4E14-AFFB-1047EF4AA418}" destId="{50399423-C559-4EB4-AA07-E7279A988665}" srcOrd="0" destOrd="0" presId="urn:microsoft.com/office/officeart/2005/8/layout/default"/>
    <dgm:cxn modelId="{20068A66-C6D4-496D-9120-004E977B1FA0}" type="presOf" srcId="{0AF45476-338E-45D4-AABD-4C30EE2E3DE9}" destId="{46ACFCFC-1F76-432C-B004-457D44D3A232}" srcOrd="0" destOrd="0" presId="urn:microsoft.com/office/officeart/2005/8/layout/default"/>
    <dgm:cxn modelId="{3C3F7152-6A25-49A5-8EE1-C5039F4CF0B1}" type="presOf" srcId="{9FC119CB-CFF4-4E28-97C5-4CF9EA894A48}" destId="{DCFFB321-FC8A-4483-BEE3-093071A0E516}" srcOrd="0" destOrd="0" presId="urn:microsoft.com/office/officeart/2005/8/layout/default"/>
    <dgm:cxn modelId="{CEED7479-BB62-461D-8218-B834FDEA0ACB}" srcId="{0AF45476-338E-45D4-AABD-4C30EE2E3DE9}" destId="{BA06081C-82C2-4E14-AFFB-1047EF4AA418}" srcOrd="4" destOrd="0" parTransId="{B4072354-5CC3-4898-AE36-03DB5CCB7F8C}" sibTransId="{B55FD861-2D8C-4D91-A6F3-AFA7203961A8}"/>
    <dgm:cxn modelId="{DDBA327D-B99B-489A-AF18-6146AB4422AB}" type="presOf" srcId="{1A4A32CE-F6C2-4797-A0E8-CACDFD3E5198}" destId="{1245C795-BC78-460B-8C9E-648F7438D9D9}" srcOrd="0" destOrd="0" presId="urn:microsoft.com/office/officeart/2005/8/layout/default"/>
    <dgm:cxn modelId="{BA68BB89-3AD8-4E2E-8606-CC004FD8484B}" srcId="{0AF45476-338E-45D4-AABD-4C30EE2E3DE9}" destId="{C4B4EA96-7DDA-41EC-92D5-8095D23E9FCE}" srcOrd="3" destOrd="0" parTransId="{C00B5381-A0B6-445E-BE7C-04092AC21D35}" sibTransId="{3A0346B3-F60C-4476-9559-8D94296984DC}"/>
    <dgm:cxn modelId="{9FD19AC5-B0DF-415E-A336-5C31E6262D41}" type="presOf" srcId="{C4B4EA96-7DDA-41EC-92D5-8095D23E9FCE}" destId="{238B69BE-A28A-4D62-9E92-E7F5BE08E262}" srcOrd="0" destOrd="0" presId="urn:microsoft.com/office/officeart/2005/8/layout/default"/>
    <dgm:cxn modelId="{E6A4DECD-BFFF-48D5-B8D2-2AF78DB5C81F}" type="presOf" srcId="{A12C59BA-1FAC-4F03-834E-E3427DFD178C}" destId="{52EB0917-3204-45CA-8D85-C6F80D462723}" srcOrd="0" destOrd="0" presId="urn:microsoft.com/office/officeart/2005/8/layout/default"/>
    <dgm:cxn modelId="{CC72FFCE-DCB0-4975-8B3E-E10F9B18A28C}" type="presOf" srcId="{F661BB82-1514-4386-9F53-EB331B82940A}" destId="{EFF189CD-88E9-49AF-BFF0-86E2181EDFCB}" srcOrd="0" destOrd="0" presId="urn:microsoft.com/office/officeart/2005/8/layout/default"/>
    <dgm:cxn modelId="{1692F9D1-8832-4777-8BF5-6094F87C403E}" srcId="{0AF45476-338E-45D4-AABD-4C30EE2E3DE9}" destId="{9FC119CB-CFF4-4E28-97C5-4CF9EA894A48}" srcOrd="0" destOrd="0" parTransId="{84541025-56B5-456E-AACC-BBD352C8E357}" sibTransId="{FE9D9335-8F66-4FC1-BA91-4F81BC951DEF}"/>
    <dgm:cxn modelId="{BB8E59D4-D45C-4E4B-82D5-9C5F9B69D6B3}" srcId="{0AF45476-338E-45D4-AABD-4C30EE2E3DE9}" destId="{F661BB82-1514-4386-9F53-EB331B82940A}" srcOrd="2" destOrd="0" parTransId="{AF44AC51-E32B-408A-8A50-821E7422F445}" sibTransId="{35E963B8-FCE3-4120-9E1B-EC28145AC4FC}"/>
    <dgm:cxn modelId="{AB13C3CB-F7C0-4790-A647-3EBFAD6FF7B4}" type="presParOf" srcId="{46ACFCFC-1F76-432C-B004-457D44D3A232}" destId="{DCFFB321-FC8A-4483-BEE3-093071A0E516}" srcOrd="0" destOrd="0" presId="urn:microsoft.com/office/officeart/2005/8/layout/default"/>
    <dgm:cxn modelId="{0116165D-6B2C-4FB7-88F3-9DB2FB9BBEDC}" type="presParOf" srcId="{46ACFCFC-1F76-432C-B004-457D44D3A232}" destId="{29924DFD-600A-4338-9175-15B917D7D138}" srcOrd="1" destOrd="0" presId="urn:microsoft.com/office/officeart/2005/8/layout/default"/>
    <dgm:cxn modelId="{1F2C43C7-0968-4E01-AB03-6B1822E86014}" type="presParOf" srcId="{46ACFCFC-1F76-432C-B004-457D44D3A232}" destId="{1245C795-BC78-460B-8C9E-648F7438D9D9}" srcOrd="2" destOrd="0" presId="urn:microsoft.com/office/officeart/2005/8/layout/default"/>
    <dgm:cxn modelId="{837AB47E-D871-4843-B49E-734D5BB267CE}" type="presParOf" srcId="{46ACFCFC-1F76-432C-B004-457D44D3A232}" destId="{851E9F3C-8F82-4A23-A8AC-C8BB0C241DD2}" srcOrd="3" destOrd="0" presId="urn:microsoft.com/office/officeart/2005/8/layout/default"/>
    <dgm:cxn modelId="{BA4347C5-13E3-481A-BF9E-912096A9C8D2}" type="presParOf" srcId="{46ACFCFC-1F76-432C-B004-457D44D3A232}" destId="{EFF189CD-88E9-49AF-BFF0-86E2181EDFCB}" srcOrd="4" destOrd="0" presId="urn:microsoft.com/office/officeart/2005/8/layout/default"/>
    <dgm:cxn modelId="{93FA76E8-B170-4183-9726-053160DDAA37}" type="presParOf" srcId="{46ACFCFC-1F76-432C-B004-457D44D3A232}" destId="{27C98A43-2927-484D-989F-74D223CA04C4}" srcOrd="5" destOrd="0" presId="urn:microsoft.com/office/officeart/2005/8/layout/default"/>
    <dgm:cxn modelId="{663C7A98-2492-450E-9986-37AF0E31C12F}" type="presParOf" srcId="{46ACFCFC-1F76-432C-B004-457D44D3A232}" destId="{238B69BE-A28A-4D62-9E92-E7F5BE08E262}" srcOrd="6" destOrd="0" presId="urn:microsoft.com/office/officeart/2005/8/layout/default"/>
    <dgm:cxn modelId="{25B1FEA7-D832-4CFB-BBD9-AFDD141256EC}" type="presParOf" srcId="{46ACFCFC-1F76-432C-B004-457D44D3A232}" destId="{4379FF75-EAE9-452A-AC10-6F8A0B180DED}" srcOrd="7" destOrd="0" presId="urn:microsoft.com/office/officeart/2005/8/layout/default"/>
    <dgm:cxn modelId="{F14A23DD-F1ED-4A6D-9CFF-C80D155B5989}" type="presParOf" srcId="{46ACFCFC-1F76-432C-B004-457D44D3A232}" destId="{50399423-C559-4EB4-AA07-E7279A988665}" srcOrd="8" destOrd="0" presId="urn:microsoft.com/office/officeart/2005/8/layout/default"/>
    <dgm:cxn modelId="{8C8AB9AB-89B3-451B-A337-E11B20484282}" type="presParOf" srcId="{46ACFCFC-1F76-432C-B004-457D44D3A232}" destId="{04739CFE-F074-4A77-8BE5-9590FE492B76}" srcOrd="9" destOrd="0" presId="urn:microsoft.com/office/officeart/2005/8/layout/default"/>
    <dgm:cxn modelId="{7068169C-6C4C-47B5-8276-17AF97583C13}" type="presParOf" srcId="{46ACFCFC-1F76-432C-B004-457D44D3A232}" destId="{52EB0917-3204-45CA-8D85-C6F80D46272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sp="http://schemas.microsoft.com/office/drawing/2008/diagram" xmlns:dgm="http://schemas.openxmlformats.org/drawingml/2006/diagram" xmlns:a="http://schemas.openxmlformats.org/drawingml/2006/main">
  <dgm:ptLst>
    <dgm:pt modelId="{40D0D051-9124-44B4-BB94-4D6C6F8DD65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B15D0409-C827-4666-BBFC-1FC1D0491BF5}">
      <dgm:prSet/>
      <dgm:spPr>
        <a:solidFill>
          <a:srgbClr val="0D7062"/>
        </a:solidFill>
      </dgm:spPr>
      <dgm:t>
        <a:bodyPr/>
        <a:lstStyle/>
        <a:p>
          <a:r>
            <a:rPr lang="en-US" b="0" i="0" dirty="0"/>
            <a:t>Available for students </a:t>
          </a:r>
          <a:r>
            <a:rPr lang="en-US" b="0" i="1" u="sng" dirty="0"/>
            <a:t>if</a:t>
          </a:r>
          <a:r>
            <a:rPr lang="en-US" b="0" i="0" dirty="0"/>
            <a:t> an individualized safety and risk analysis has determined an immediate threat to the physical health or safety of any individual</a:t>
          </a:r>
          <a:endParaRPr lang="en-US" dirty="0"/>
        </a:p>
      </dgm:t>
    </dgm:pt>
    <dgm:pt modelId="{C5AD035E-9A6B-4CE4-AD1C-38D0555404C2}" type="parTrans" cxnId="{C8EE2239-467C-4569-A391-93AF85BB9BE9}">
      <dgm:prSet/>
      <dgm:spPr/>
      <dgm:t>
        <a:bodyPr/>
        <a:lstStyle/>
        <a:p>
          <a:endParaRPr lang="en-US"/>
        </a:p>
      </dgm:t>
    </dgm:pt>
    <dgm:pt modelId="{4F015EA4-D4AE-4DBA-A800-D8CAC4F6387C}" type="sibTrans" cxnId="{C8EE2239-467C-4569-A391-93AF85BB9BE9}">
      <dgm:prSet/>
      <dgm:spPr/>
      <dgm:t>
        <a:bodyPr/>
        <a:lstStyle/>
        <a:p>
          <a:endParaRPr lang="en-US"/>
        </a:p>
      </dgm:t>
    </dgm:pt>
    <dgm:pt modelId="{66C3EB2F-209A-4990-A619-C0E85D79426B}">
      <dgm:prSet custT="1"/>
      <dgm:spPr>
        <a:solidFill>
          <a:srgbClr val="0D7062"/>
        </a:solidFill>
      </dgm:spPr>
      <dgm:t>
        <a:bodyPr/>
        <a:lstStyle/>
        <a:p>
          <a:pPr algn="ctr"/>
          <a:r>
            <a:rPr lang="en-US" sz="2800" b="0" i="0" dirty="0"/>
            <a:t>Student may meet with TIXC to contest removal</a:t>
          </a:r>
          <a:endParaRPr lang="en-US" sz="2800" dirty="0"/>
        </a:p>
      </dgm:t>
    </dgm:pt>
    <dgm:pt modelId="{FAC56305-1B6B-4B37-946B-9E68F1E01F7D}" type="parTrans" cxnId="{8F53E4D5-04C4-407E-86A7-F82DA1EB2A6F}">
      <dgm:prSet/>
      <dgm:spPr/>
      <dgm:t>
        <a:bodyPr/>
        <a:lstStyle/>
        <a:p>
          <a:endParaRPr lang="en-US"/>
        </a:p>
      </dgm:t>
    </dgm:pt>
    <dgm:pt modelId="{E0C7F7DB-CBC7-471D-9670-E5282017548C}" type="sibTrans" cxnId="{8F53E4D5-04C4-407E-86A7-F82DA1EB2A6F}">
      <dgm:prSet/>
      <dgm:spPr/>
      <dgm:t>
        <a:bodyPr/>
        <a:lstStyle/>
        <a:p>
          <a:endParaRPr lang="en-US"/>
        </a:p>
      </dgm:t>
    </dgm:pt>
    <dgm:pt modelId="{6BE336E3-E052-4993-9D61-A39ED01079AA}">
      <dgm:prSet custT="1"/>
      <dgm:spPr/>
      <dgm:t>
        <a:bodyPr/>
        <a:lstStyle/>
        <a:p>
          <a:pPr algn="l">
            <a:buFont typeface="Courier New" panose="02070309020205020404" pitchFamily="49" charset="0"/>
            <a:buChar char="o"/>
          </a:pPr>
          <a:r>
            <a:rPr lang="en-US" sz="2400" b="0" i="0" dirty="0"/>
            <a:t>May have advisor present</a:t>
          </a:r>
          <a:endParaRPr lang="en-US" sz="2400" dirty="0"/>
        </a:p>
      </dgm:t>
    </dgm:pt>
    <dgm:pt modelId="{8F97C4C1-557F-48F7-BE25-E152E449F8BF}" type="parTrans" cxnId="{6EE31B3A-BFD6-4A92-B2D3-87B92202B105}">
      <dgm:prSet/>
      <dgm:spPr/>
      <dgm:t>
        <a:bodyPr/>
        <a:lstStyle/>
        <a:p>
          <a:endParaRPr lang="en-US"/>
        </a:p>
      </dgm:t>
    </dgm:pt>
    <dgm:pt modelId="{86539915-D61E-4EA0-A17B-02FB0AE6E860}" type="sibTrans" cxnId="{6EE31B3A-BFD6-4A92-B2D3-87B92202B105}">
      <dgm:prSet/>
      <dgm:spPr/>
      <dgm:t>
        <a:bodyPr/>
        <a:lstStyle/>
        <a:p>
          <a:endParaRPr lang="en-US"/>
        </a:p>
      </dgm:t>
    </dgm:pt>
    <dgm:pt modelId="{9F3B00A3-33CE-4FE4-BE12-5E89BFBA9063}" type="pres">
      <dgm:prSet presAssocID="{40D0D051-9124-44B4-BB94-4D6C6F8DD656}" presName="linear" presStyleCnt="0">
        <dgm:presLayoutVars>
          <dgm:animLvl val="lvl"/>
          <dgm:resizeHandles val="exact"/>
        </dgm:presLayoutVars>
      </dgm:prSet>
      <dgm:spPr/>
    </dgm:pt>
    <dgm:pt modelId="{91AEFBC1-83D5-4A47-9B61-3C133A59D324}" type="pres">
      <dgm:prSet presAssocID="{B15D0409-C827-4666-BBFC-1FC1D0491BF5}" presName="parentText" presStyleLbl="node1" presStyleIdx="0" presStyleCnt="2">
        <dgm:presLayoutVars>
          <dgm:chMax val="0"/>
          <dgm:bulletEnabled val="1"/>
        </dgm:presLayoutVars>
      </dgm:prSet>
      <dgm:spPr/>
    </dgm:pt>
    <dgm:pt modelId="{AA5B8FF4-FDDD-47C5-9F09-9C8A3134B429}" type="pres">
      <dgm:prSet presAssocID="{4F015EA4-D4AE-4DBA-A800-D8CAC4F6387C}" presName="spacer" presStyleCnt="0"/>
      <dgm:spPr/>
    </dgm:pt>
    <dgm:pt modelId="{86F9D26B-DEA3-4346-8F54-1F7975099B71}" type="pres">
      <dgm:prSet presAssocID="{66C3EB2F-209A-4990-A619-C0E85D79426B}" presName="parentText" presStyleLbl="node1" presStyleIdx="1" presStyleCnt="2">
        <dgm:presLayoutVars>
          <dgm:chMax val="0"/>
          <dgm:bulletEnabled val="1"/>
        </dgm:presLayoutVars>
      </dgm:prSet>
      <dgm:spPr/>
    </dgm:pt>
    <dgm:pt modelId="{61B31ACD-EB96-4CA9-A568-3036D8DE907F}" type="pres">
      <dgm:prSet presAssocID="{66C3EB2F-209A-4990-A619-C0E85D79426B}" presName="childText" presStyleLbl="revTx" presStyleIdx="0" presStyleCnt="1">
        <dgm:presLayoutVars>
          <dgm:bulletEnabled val="1"/>
        </dgm:presLayoutVars>
      </dgm:prSet>
      <dgm:spPr/>
    </dgm:pt>
  </dgm:ptLst>
  <dgm:cxnLst>
    <dgm:cxn modelId="{C8EE2239-467C-4569-A391-93AF85BB9BE9}" srcId="{40D0D051-9124-44B4-BB94-4D6C6F8DD656}" destId="{B15D0409-C827-4666-BBFC-1FC1D0491BF5}" srcOrd="0" destOrd="0" parTransId="{C5AD035E-9A6B-4CE4-AD1C-38D0555404C2}" sibTransId="{4F015EA4-D4AE-4DBA-A800-D8CAC4F6387C}"/>
    <dgm:cxn modelId="{6EE31B3A-BFD6-4A92-B2D3-87B92202B105}" srcId="{66C3EB2F-209A-4990-A619-C0E85D79426B}" destId="{6BE336E3-E052-4993-9D61-A39ED01079AA}" srcOrd="0" destOrd="0" parTransId="{8F97C4C1-557F-48F7-BE25-E152E449F8BF}" sibTransId="{86539915-D61E-4EA0-A17B-02FB0AE6E860}"/>
    <dgm:cxn modelId="{14AFCB3B-CEE0-40C9-8E10-4E410391F66D}" type="presOf" srcId="{66C3EB2F-209A-4990-A619-C0E85D79426B}" destId="{86F9D26B-DEA3-4346-8F54-1F7975099B71}" srcOrd="0" destOrd="0" presId="urn:microsoft.com/office/officeart/2005/8/layout/vList2"/>
    <dgm:cxn modelId="{EDEEF642-ED9A-4B6C-B9FA-822FC6BE8751}" type="presOf" srcId="{6BE336E3-E052-4993-9D61-A39ED01079AA}" destId="{61B31ACD-EB96-4CA9-A568-3036D8DE907F}" srcOrd="0" destOrd="0" presId="urn:microsoft.com/office/officeart/2005/8/layout/vList2"/>
    <dgm:cxn modelId="{E8EB62CE-C57D-45D1-A1D8-E31AB78F6085}" type="presOf" srcId="{B15D0409-C827-4666-BBFC-1FC1D0491BF5}" destId="{91AEFBC1-83D5-4A47-9B61-3C133A59D324}" srcOrd="0" destOrd="0" presId="urn:microsoft.com/office/officeart/2005/8/layout/vList2"/>
    <dgm:cxn modelId="{8F53E4D5-04C4-407E-86A7-F82DA1EB2A6F}" srcId="{40D0D051-9124-44B4-BB94-4D6C6F8DD656}" destId="{66C3EB2F-209A-4990-A619-C0E85D79426B}" srcOrd="1" destOrd="0" parTransId="{FAC56305-1B6B-4B37-946B-9E68F1E01F7D}" sibTransId="{E0C7F7DB-CBC7-471D-9670-E5282017548C}"/>
    <dgm:cxn modelId="{CEFF0FEA-90CB-4AE9-95BC-A7849847E5FF}" type="presOf" srcId="{40D0D051-9124-44B4-BB94-4D6C6F8DD656}" destId="{9F3B00A3-33CE-4FE4-BE12-5E89BFBA9063}" srcOrd="0" destOrd="0" presId="urn:microsoft.com/office/officeart/2005/8/layout/vList2"/>
    <dgm:cxn modelId="{D68C1D4E-6701-44D1-BE66-DAC6CA3EB648}" type="presParOf" srcId="{9F3B00A3-33CE-4FE4-BE12-5E89BFBA9063}" destId="{91AEFBC1-83D5-4A47-9B61-3C133A59D324}" srcOrd="0" destOrd="0" presId="urn:microsoft.com/office/officeart/2005/8/layout/vList2"/>
    <dgm:cxn modelId="{00C60076-A654-450C-89DA-806A0A22D074}" type="presParOf" srcId="{9F3B00A3-33CE-4FE4-BE12-5E89BFBA9063}" destId="{AA5B8FF4-FDDD-47C5-9F09-9C8A3134B429}" srcOrd="1" destOrd="0" presId="urn:microsoft.com/office/officeart/2005/8/layout/vList2"/>
    <dgm:cxn modelId="{A825EE46-E1F4-427A-B1BC-A0D4A9BBD445}" type="presParOf" srcId="{9F3B00A3-33CE-4FE4-BE12-5E89BFBA9063}" destId="{86F9D26B-DEA3-4346-8F54-1F7975099B71}" srcOrd="2" destOrd="0" presId="urn:microsoft.com/office/officeart/2005/8/layout/vList2"/>
    <dgm:cxn modelId="{78FAD809-65C4-4718-BA0C-8D2A28974B86}" type="presParOf" srcId="{9F3B00A3-33CE-4FE4-BE12-5E89BFBA9063}" destId="{61B31ACD-EB96-4CA9-A568-3036D8DE90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sp="http://schemas.microsoft.com/office/drawing/2008/diagram" xmlns:dgm="http://schemas.openxmlformats.org/drawingml/2006/diagram" xmlns:a="http://schemas.openxmlformats.org/drawingml/2006/main">
  <dgm:ptLst>
    <dgm:pt modelId="{AB091C56-CF05-4672-BED6-D0D739DF574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77DECEB-48D1-4146-B46A-4E98529BD3F0}">
      <dgm:prSet custT="1"/>
      <dgm:spPr>
        <a:solidFill>
          <a:srgbClr val="0D7062"/>
        </a:solidFill>
      </dgm:spPr>
      <dgm:t>
        <a:bodyPr/>
        <a:lstStyle/>
        <a:p>
          <a:r>
            <a:rPr lang="en-US" sz="3200" b="0" i="0" dirty="0"/>
            <a:t>Title IX Coordinator determines how to proceed</a:t>
          </a:r>
          <a:endParaRPr lang="en-US" sz="3200" dirty="0"/>
        </a:p>
      </dgm:t>
    </dgm:pt>
    <dgm:pt modelId="{00F99793-94C9-409D-8899-9E96166F3710}" type="parTrans" cxnId="{86C93180-D231-4ED7-8B77-C3D389609DC4}">
      <dgm:prSet/>
      <dgm:spPr/>
      <dgm:t>
        <a:bodyPr/>
        <a:lstStyle/>
        <a:p>
          <a:endParaRPr lang="en-US"/>
        </a:p>
      </dgm:t>
    </dgm:pt>
    <dgm:pt modelId="{A53A757C-FF0E-41D6-B1EA-20851718B4CE}" type="sibTrans" cxnId="{86C93180-D231-4ED7-8B77-C3D389609DC4}">
      <dgm:prSet/>
      <dgm:spPr/>
      <dgm:t>
        <a:bodyPr/>
        <a:lstStyle/>
        <a:p>
          <a:endParaRPr lang="en-US"/>
        </a:p>
      </dgm:t>
    </dgm:pt>
    <dgm:pt modelId="{D8E731A1-07CC-425F-8DDF-E97AD1E62F7D}">
      <dgm:prSet custT="1"/>
      <dgm:spPr/>
      <dgm:t>
        <a:bodyPr/>
        <a:lstStyle/>
        <a:p>
          <a:pPr>
            <a:buFont typeface="Courier New" panose="02070309020205020404" pitchFamily="49" charset="0"/>
            <a:buChar char="o"/>
          </a:pPr>
          <a:r>
            <a:rPr lang="en-US" sz="2400" b="0" i="0" dirty="0"/>
            <a:t>TIXC-initiated complaint</a:t>
          </a:r>
          <a:endParaRPr lang="en-US" sz="2400" dirty="0"/>
        </a:p>
      </dgm:t>
    </dgm:pt>
    <dgm:pt modelId="{CC161521-A616-4DC8-ACB2-D0CCF7FB90DB}" type="parTrans" cxnId="{4E5876FE-8886-4D4E-8F9E-BA06BA8DF6A9}">
      <dgm:prSet/>
      <dgm:spPr/>
      <dgm:t>
        <a:bodyPr/>
        <a:lstStyle/>
        <a:p>
          <a:endParaRPr lang="en-US"/>
        </a:p>
      </dgm:t>
    </dgm:pt>
    <dgm:pt modelId="{86F1A6D1-DFDB-4594-86E1-0CA629051D10}" type="sibTrans" cxnId="{4E5876FE-8886-4D4E-8F9E-BA06BA8DF6A9}">
      <dgm:prSet/>
      <dgm:spPr/>
      <dgm:t>
        <a:bodyPr/>
        <a:lstStyle/>
        <a:p>
          <a:endParaRPr lang="en-US"/>
        </a:p>
      </dgm:t>
    </dgm:pt>
    <dgm:pt modelId="{695977BF-222D-48BF-BF61-DB6958982237}">
      <dgm:prSet custT="1"/>
      <dgm:spPr/>
      <dgm:t>
        <a:bodyPr/>
        <a:lstStyle/>
        <a:p>
          <a:pPr>
            <a:buFont typeface="Courier New" panose="02070309020205020404" pitchFamily="49" charset="0"/>
            <a:buChar char="o"/>
          </a:pPr>
          <a:r>
            <a:rPr lang="en-US" sz="2400" b="0" i="0" dirty="0"/>
            <a:t>Investigation</a:t>
          </a:r>
          <a:endParaRPr lang="en-US" sz="2400" dirty="0"/>
        </a:p>
      </dgm:t>
    </dgm:pt>
    <dgm:pt modelId="{25124333-D271-48C8-9C93-B0C52EB37196}" type="parTrans" cxnId="{F6CA68BF-50E1-422C-A0C5-07261DD356C6}">
      <dgm:prSet/>
      <dgm:spPr/>
      <dgm:t>
        <a:bodyPr/>
        <a:lstStyle/>
        <a:p>
          <a:endParaRPr lang="en-US"/>
        </a:p>
      </dgm:t>
    </dgm:pt>
    <dgm:pt modelId="{7B45CCD7-86C4-4B1A-8525-747B2D103040}" type="sibTrans" cxnId="{F6CA68BF-50E1-422C-A0C5-07261DD356C6}">
      <dgm:prSet/>
      <dgm:spPr/>
      <dgm:t>
        <a:bodyPr/>
        <a:lstStyle/>
        <a:p>
          <a:endParaRPr lang="en-US"/>
        </a:p>
      </dgm:t>
    </dgm:pt>
    <dgm:pt modelId="{22ED6CA3-9B9D-43FF-971F-44322BBCA30D}">
      <dgm:prSet custT="1"/>
      <dgm:spPr/>
      <dgm:t>
        <a:bodyPr/>
        <a:lstStyle/>
        <a:p>
          <a:pPr>
            <a:buFont typeface="Courier New" panose="02070309020205020404" pitchFamily="49" charset="0"/>
            <a:buChar char="o"/>
          </a:pPr>
          <a:r>
            <a:rPr lang="en-US" sz="2400" b="0" i="0" dirty="0"/>
            <a:t>Dismissal</a:t>
          </a:r>
          <a:endParaRPr lang="en-US" sz="2400" dirty="0"/>
        </a:p>
      </dgm:t>
    </dgm:pt>
    <dgm:pt modelId="{A0FE3649-B17C-4988-AAE6-040F0681B6F8}" type="parTrans" cxnId="{2522F445-9E78-4D4E-9D5D-63EAD3E8EA61}">
      <dgm:prSet/>
      <dgm:spPr/>
      <dgm:t>
        <a:bodyPr/>
        <a:lstStyle/>
        <a:p>
          <a:endParaRPr lang="en-US"/>
        </a:p>
      </dgm:t>
    </dgm:pt>
    <dgm:pt modelId="{F9EFE3E2-46F7-4C09-A09C-C3C66C373BA9}" type="sibTrans" cxnId="{2522F445-9E78-4D4E-9D5D-63EAD3E8EA61}">
      <dgm:prSet/>
      <dgm:spPr/>
      <dgm:t>
        <a:bodyPr/>
        <a:lstStyle/>
        <a:p>
          <a:endParaRPr lang="en-US"/>
        </a:p>
      </dgm:t>
    </dgm:pt>
    <dgm:pt modelId="{909FB8A9-8695-4D49-BFB2-F36F07A9021E}">
      <dgm:prSet custT="1"/>
      <dgm:spPr/>
      <dgm:t>
        <a:bodyPr/>
        <a:lstStyle/>
        <a:p>
          <a:pPr>
            <a:buFont typeface="Courier New" panose="02070309020205020404" pitchFamily="49" charset="0"/>
            <a:buChar char="o"/>
          </a:pPr>
          <a:r>
            <a:rPr lang="en-US" sz="2400" b="0" i="0" dirty="0"/>
            <a:t>Other remedial action</a:t>
          </a:r>
          <a:endParaRPr lang="en-US" sz="2400" dirty="0"/>
        </a:p>
      </dgm:t>
    </dgm:pt>
    <dgm:pt modelId="{83FABAC8-C776-4A68-BFD4-891DF8B1FDC8}" type="parTrans" cxnId="{0CFD4139-8087-475A-9C6F-760F7EE55157}">
      <dgm:prSet/>
      <dgm:spPr/>
      <dgm:t>
        <a:bodyPr/>
        <a:lstStyle/>
        <a:p>
          <a:endParaRPr lang="en-US"/>
        </a:p>
      </dgm:t>
    </dgm:pt>
    <dgm:pt modelId="{256D7155-AA3A-4E8C-92DD-6AD67F580E5D}" type="sibTrans" cxnId="{0CFD4139-8087-475A-9C6F-760F7EE55157}">
      <dgm:prSet/>
      <dgm:spPr/>
      <dgm:t>
        <a:bodyPr/>
        <a:lstStyle/>
        <a:p>
          <a:endParaRPr lang="en-US"/>
        </a:p>
      </dgm:t>
    </dgm:pt>
    <dgm:pt modelId="{955D71D1-CE53-4A8E-A51E-BB4A4D9A4072}">
      <dgm:prSet custT="1"/>
      <dgm:spPr/>
      <dgm:t>
        <a:bodyPr/>
        <a:lstStyle/>
        <a:p>
          <a:pPr>
            <a:buFont typeface="Courier New" panose="02070309020205020404" pitchFamily="49" charset="0"/>
            <a:buChar char="o"/>
          </a:pPr>
          <a:r>
            <a:rPr lang="en-US" sz="2400" b="0" i="0" dirty="0"/>
            <a:t>Referral</a:t>
          </a:r>
          <a:endParaRPr lang="en-US" sz="2400" dirty="0"/>
        </a:p>
      </dgm:t>
    </dgm:pt>
    <dgm:pt modelId="{102283C9-C0F6-44BE-85E7-E0B51149DEC4}" type="parTrans" cxnId="{864CE579-0E2B-47EB-8568-853A0EEA46B3}">
      <dgm:prSet/>
      <dgm:spPr/>
      <dgm:t>
        <a:bodyPr/>
        <a:lstStyle/>
        <a:p>
          <a:endParaRPr lang="en-US"/>
        </a:p>
      </dgm:t>
    </dgm:pt>
    <dgm:pt modelId="{EDDED8FE-F3BB-4A6C-8BEC-172F5157F6BF}" type="sibTrans" cxnId="{864CE579-0E2B-47EB-8568-853A0EEA46B3}">
      <dgm:prSet/>
      <dgm:spPr/>
      <dgm:t>
        <a:bodyPr/>
        <a:lstStyle/>
        <a:p>
          <a:endParaRPr lang="en-US"/>
        </a:p>
      </dgm:t>
    </dgm:pt>
    <dgm:pt modelId="{6AC55509-EBCE-47AC-9723-D22BCDEFB7AF}" type="pres">
      <dgm:prSet presAssocID="{AB091C56-CF05-4672-BED6-D0D739DF574C}" presName="linear" presStyleCnt="0">
        <dgm:presLayoutVars>
          <dgm:animLvl val="lvl"/>
          <dgm:resizeHandles val="exact"/>
        </dgm:presLayoutVars>
      </dgm:prSet>
      <dgm:spPr/>
    </dgm:pt>
    <dgm:pt modelId="{4586933E-9B52-44DD-8D09-A8EB64CF2AC5}" type="pres">
      <dgm:prSet presAssocID="{377DECEB-48D1-4146-B46A-4E98529BD3F0}" presName="parentText" presStyleLbl="node1" presStyleIdx="0" presStyleCnt="1">
        <dgm:presLayoutVars>
          <dgm:chMax val="0"/>
          <dgm:bulletEnabled val="1"/>
        </dgm:presLayoutVars>
      </dgm:prSet>
      <dgm:spPr/>
    </dgm:pt>
    <dgm:pt modelId="{EB7CFF0D-94A5-4B73-9EA3-E8852D54883C}" type="pres">
      <dgm:prSet presAssocID="{377DECEB-48D1-4146-B46A-4E98529BD3F0}" presName="childText" presStyleLbl="revTx" presStyleIdx="0" presStyleCnt="1">
        <dgm:presLayoutVars>
          <dgm:bulletEnabled val="1"/>
        </dgm:presLayoutVars>
      </dgm:prSet>
      <dgm:spPr/>
    </dgm:pt>
  </dgm:ptLst>
  <dgm:cxnLst>
    <dgm:cxn modelId="{6649F509-53B3-4851-AD3F-2687F73E7AE6}" type="presOf" srcId="{22ED6CA3-9B9D-43FF-971F-44322BBCA30D}" destId="{EB7CFF0D-94A5-4B73-9EA3-E8852D54883C}" srcOrd="0" destOrd="2" presId="urn:microsoft.com/office/officeart/2005/8/layout/vList2"/>
    <dgm:cxn modelId="{0CFD4139-8087-475A-9C6F-760F7EE55157}" srcId="{377DECEB-48D1-4146-B46A-4E98529BD3F0}" destId="{909FB8A9-8695-4D49-BFB2-F36F07A9021E}" srcOrd="3" destOrd="0" parTransId="{83FABAC8-C776-4A68-BFD4-891DF8B1FDC8}" sibTransId="{256D7155-AA3A-4E8C-92DD-6AD67F580E5D}"/>
    <dgm:cxn modelId="{DAA02F64-820A-49DF-9264-E85ED7766047}" type="presOf" srcId="{AB091C56-CF05-4672-BED6-D0D739DF574C}" destId="{6AC55509-EBCE-47AC-9723-D22BCDEFB7AF}" srcOrd="0" destOrd="0" presId="urn:microsoft.com/office/officeart/2005/8/layout/vList2"/>
    <dgm:cxn modelId="{2522F445-9E78-4D4E-9D5D-63EAD3E8EA61}" srcId="{377DECEB-48D1-4146-B46A-4E98529BD3F0}" destId="{22ED6CA3-9B9D-43FF-971F-44322BBCA30D}" srcOrd="2" destOrd="0" parTransId="{A0FE3649-B17C-4988-AAE6-040F0681B6F8}" sibTransId="{F9EFE3E2-46F7-4C09-A09C-C3C66C373BA9}"/>
    <dgm:cxn modelId="{112A5266-18FA-41AA-ACB1-3CD805240030}" type="presOf" srcId="{955D71D1-CE53-4A8E-A51E-BB4A4D9A4072}" destId="{EB7CFF0D-94A5-4B73-9EA3-E8852D54883C}" srcOrd="0" destOrd="4" presId="urn:microsoft.com/office/officeart/2005/8/layout/vList2"/>
    <dgm:cxn modelId="{864CE579-0E2B-47EB-8568-853A0EEA46B3}" srcId="{377DECEB-48D1-4146-B46A-4E98529BD3F0}" destId="{955D71D1-CE53-4A8E-A51E-BB4A4D9A4072}" srcOrd="4" destOrd="0" parTransId="{102283C9-C0F6-44BE-85E7-E0B51149DEC4}" sibTransId="{EDDED8FE-F3BB-4A6C-8BEC-172F5157F6BF}"/>
    <dgm:cxn modelId="{86C93180-D231-4ED7-8B77-C3D389609DC4}" srcId="{AB091C56-CF05-4672-BED6-D0D739DF574C}" destId="{377DECEB-48D1-4146-B46A-4E98529BD3F0}" srcOrd="0" destOrd="0" parTransId="{00F99793-94C9-409D-8899-9E96166F3710}" sibTransId="{A53A757C-FF0E-41D6-B1EA-20851718B4CE}"/>
    <dgm:cxn modelId="{F4065486-C240-4BA7-8E6B-1534337EBEB5}" type="presOf" srcId="{909FB8A9-8695-4D49-BFB2-F36F07A9021E}" destId="{EB7CFF0D-94A5-4B73-9EA3-E8852D54883C}" srcOrd="0" destOrd="3" presId="urn:microsoft.com/office/officeart/2005/8/layout/vList2"/>
    <dgm:cxn modelId="{F6CA68BF-50E1-422C-A0C5-07261DD356C6}" srcId="{377DECEB-48D1-4146-B46A-4E98529BD3F0}" destId="{695977BF-222D-48BF-BF61-DB6958982237}" srcOrd="1" destOrd="0" parTransId="{25124333-D271-48C8-9C93-B0C52EB37196}" sibTransId="{7B45CCD7-86C4-4B1A-8525-747B2D103040}"/>
    <dgm:cxn modelId="{FF5F87D6-3370-4BD9-BA6A-2048318BC706}" type="presOf" srcId="{377DECEB-48D1-4146-B46A-4E98529BD3F0}" destId="{4586933E-9B52-44DD-8D09-A8EB64CF2AC5}" srcOrd="0" destOrd="0" presId="urn:microsoft.com/office/officeart/2005/8/layout/vList2"/>
    <dgm:cxn modelId="{FBEE2DE9-B1E6-4A3B-A332-FFF678FB4D06}" type="presOf" srcId="{695977BF-222D-48BF-BF61-DB6958982237}" destId="{EB7CFF0D-94A5-4B73-9EA3-E8852D54883C}" srcOrd="0" destOrd="1" presId="urn:microsoft.com/office/officeart/2005/8/layout/vList2"/>
    <dgm:cxn modelId="{298816FA-4FFD-4E24-B2F4-23779200B18B}" type="presOf" srcId="{D8E731A1-07CC-425F-8DDF-E97AD1E62F7D}" destId="{EB7CFF0D-94A5-4B73-9EA3-E8852D54883C}" srcOrd="0" destOrd="0" presId="urn:microsoft.com/office/officeart/2005/8/layout/vList2"/>
    <dgm:cxn modelId="{4E5876FE-8886-4D4E-8F9E-BA06BA8DF6A9}" srcId="{377DECEB-48D1-4146-B46A-4E98529BD3F0}" destId="{D8E731A1-07CC-425F-8DDF-E97AD1E62F7D}" srcOrd="0" destOrd="0" parTransId="{CC161521-A616-4DC8-ACB2-D0CCF7FB90DB}" sibTransId="{86F1A6D1-DFDB-4594-86E1-0CA629051D10}"/>
    <dgm:cxn modelId="{EF3B95FF-8288-4782-8157-BCBE8D0847BB}" type="presParOf" srcId="{6AC55509-EBCE-47AC-9723-D22BCDEFB7AF}" destId="{4586933E-9B52-44DD-8D09-A8EB64CF2AC5}" srcOrd="0" destOrd="0" presId="urn:microsoft.com/office/officeart/2005/8/layout/vList2"/>
    <dgm:cxn modelId="{5E0DE825-A285-4826-A4F7-14AC239D3FED}" type="presParOf" srcId="{6AC55509-EBCE-47AC-9723-D22BCDEFB7AF}" destId="{EB7CFF0D-94A5-4B73-9EA3-E8852D54883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sp="http://schemas.microsoft.com/office/drawing/2008/diagram" xmlns:dgm="http://schemas.openxmlformats.org/drawingml/2006/diagram" xmlns:a="http://schemas.openxmlformats.org/drawingml/2006/main">
  <dgm:ptLst>
    <dgm:pt modelId="{68FA0A23-A590-498B-AD1C-8E8E4847A60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7829231-5246-4D2C-ABEF-F2EC01D5CD2D}">
      <dgm:prSet/>
      <dgm:spPr>
        <a:solidFill>
          <a:srgbClr val="0D7062"/>
        </a:solidFill>
      </dgm:spPr>
      <dgm:t>
        <a:bodyPr/>
        <a:lstStyle/>
        <a:p>
          <a:r>
            <a:rPr lang="en-US" b="1" i="0" u="sng" dirty="0"/>
            <a:t>Mandatory</a:t>
          </a:r>
          <a:r>
            <a:rPr lang="en-US" b="1" i="0" dirty="0"/>
            <a:t>:</a:t>
          </a:r>
          <a:endParaRPr lang="en-US" dirty="0"/>
        </a:p>
      </dgm:t>
    </dgm:pt>
    <dgm:pt modelId="{F3488631-C8E6-4AE9-A992-2709F7CF97A8}" type="parTrans" cxnId="{CF09FD43-4949-48B7-B967-98C2AB2F1589}">
      <dgm:prSet/>
      <dgm:spPr/>
      <dgm:t>
        <a:bodyPr/>
        <a:lstStyle/>
        <a:p>
          <a:endParaRPr lang="en-US"/>
        </a:p>
      </dgm:t>
    </dgm:pt>
    <dgm:pt modelId="{7CB4FC39-D426-4D5A-BA00-63900EA08367}" type="sibTrans" cxnId="{CF09FD43-4949-48B7-B967-98C2AB2F1589}">
      <dgm:prSet/>
      <dgm:spPr/>
      <dgm:t>
        <a:bodyPr/>
        <a:lstStyle/>
        <a:p>
          <a:endParaRPr lang="en-US"/>
        </a:p>
      </dgm:t>
    </dgm:pt>
    <dgm:pt modelId="{65F40E7E-48A8-4B6E-B250-40F95EABC5BF}">
      <dgm:prSet/>
      <dgm:spPr/>
      <dgm:t>
        <a:bodyPr/>
        <a:lstStyle/>
        <a:p>
          <a:pPr>
            <a:buFont typeface="Courier New" panose="02070309020205020404" pitchFamily="49" charset="0"/>
            <a:buChar char="o"/>
          </a:pPr>
          <a:r>
            <a:rPr lang="en-US" sz="2300" b="0" i="0" dirty="0"/>
            <a:t>If conduct would not violate Title IX Policy</a:t>
          </a:r>
          <a:endParaRPr lang="en-US" sz="2300" dirty="0"/>
        </a:p>
      </dgm:t>
    </dgm:pt>
    <dgm:pt modelId="{DEFDFAC3-7009-4982-AB11-9E6344037D49}" type="parTrans" cxnId="{C3E784E9-79AA-43C3-9ED7-FC23456F56DF}">
      <dgm:prSet/>
      <dgm:spPr/>
      <dgm:t>
        <a:bodyPr/>
        <a:lstStyle/>
        <a:p>
          <a:endParaRPr lang="en-US"/>
        </a:p>
      </dgm:t>
    </dgm:pt>
    <dgm:pt modelId="{C9A2C559-E519-4F08-96B7-F12398E542D6}" type="sibTrans" cxnId="{C3E784E9-79AA-43C3-9ED7-FC23456F56DF}">
      <dgm:prSet/>
      <dgm:spPr/>
      <dgm:t>
        <a:bodyPr/>
        <a:lstStyle/>
        <a:p>
          <a:endParaRPr lang="en-US"/>
        </a:p>
      </dgm:t>
    </dgm:pt>
    <dgm:pt modelId="{FAA21081-4485-4BD5-8D11-300863787456}">
      <dgm:prSet custT="1"/>
      <dgm:spPr/>
      <dgm:t>
        <a:bodyPr/>
        <a:lstStyle/>
        <a:p>
          <a:pPr>
            <a:buFontTx/>
            <a:buChar char="—"/>
          </a:pPr>
          <a:r>
            <a:rPr lang="en-US" sz="2000" b="0" i="0" dirty="0"/>
            <a:t>Can refer to another policy</a:t>
          </a:r>
          <a:endParaRPr lang="en-US" sz="2000" dirty="0"/>
        </a:p>
      </dgm:t>
    </dgm:pt>
    <dgm:pt modelId="{80FBA525-B63C-4CA2-BFD3-F1FE70EC58E0}" type="parTrans" cxnId="{6E8767DE-3E87-4747-8DC6-C56D432598D4}">
      <dgm:prSet/>
      <dgm:spPr/>
      <dgm:t>
        <a:bodyPr/>
        <a:lstStyle/>
        <a:p>
          <a:endParaRPr lang="en-US"/>
        </a:p>
      </dgm:t>
    </dgm:pt>
    <dgm:pt modelId="{2A0181F7-FD93-4B14-9734-FFAC7286847D}" type="sibTrans" cxnId="{6E8767DE-3E87-4747-8DC6-C56D432598D4}">
      <dgm:prSet/>
      <dgm:spPr/>
      <dgm:t>
        <a:bodyPr/>
        <a:lstStyle/>
        <a:p>
          <a:endParaRPr lang="en-US"/>
        </a:p>
      </dgm:t>
    </dgm:pt>
    <dgm:pt modelId="{884A9E3A-B6C4-495B-8BA2-CB1EC776FFDB}">
      <dgm:prSet/>
      <dgm:spPr>
        <a:solidFill>
          <a:srgbClr val="0D7062"/>
        </a:solidFill>
      </dgm:spPr>
      <dgm:t>
        <a:bodyPr/>
        <a:lstStyle/>
        <a:p>
          <a:r>
            <a:rPr lang="en-US" b="1" i="0" u="sng" dirty="0"/>
            <a:t>Optional</a:t>
          </a:r>
          <a:r>
            <a:rPr lang="en-US" b="1" i="0" dirty="0"/>
            <a:t>:</a:t>
          </a:r>
          <a:endParaRPr lang="en-US" dirty="0"/>
        </a:p>
      </dgm:t>
    </dgm:pt>
    <dgm:pt modelId="{65F3CFAD-2527-48A5-8942-8D7EFCF75B02}" type="parTrans" cxnId="{3A1A7C26-4402-49FA-9D18-837C9C4E33BB}">
      <dgm:prSet/>
      <dgm:spPr/>
      <dgm:t>
        <a:bodyPr/>
        <a:lstStyle/>
        <a:p>
          <a:endParaRPr lang="en-US"/>
        </a:p>
      </dgm:t>
    </dgm:pt>
    <dgm:pt modelId="{8D4D6648-7434-439D-AF56-C96EBC662897}" type="sibTrans" cxnId="{3A1A7C26-4402-49FA-9D18-837C9C4E33BB}">
      <dgm:prSet/>
      <dgm:spPr/>
      <dgm:t>
        <a:bodyPr/>
        <a:lstStyle/>
        <a:p>
          <a:endParaRPr lang="en-US"/>
        </a:p>
      </dgm:t>
    </dgm:pt>
    <dgm:pt modelId="{EB445257-F8EB-4FB0-86BB-213BBCBD4B39}">
      <dgm:prSet/>
      <dgm:spPr/>
      <dgm:t>
        <a:bodyPr/>
        <a:lstStyle/>
        <a:p>
          <a:pPr>
            <a:buFont typeface="Courier New" panose="02070309020205020404" pitchFamily="49" charset="0"/>
            <a:buChar char="o"/>
          </a:pPr>
          <a:r>
            <a:rPr lang="en-US" b="0" i="0" dirty="0"/>
            <a:t>If Complainant withdraws in writing</a:t>
          </a:r>
          <a:endParaRPr lang="en-US" dirty="0"/>
        </a:p>
      </dgm:t>
    </dgm:pt>
    <dgm:pt modelId="{B4AEA65E-F3F3-452B-A8C3-A4544D1D335B}" type="parTrans" cxnId="{5DC9FB0D-4F5A-413B-970C-C06714A3E41F}">
      <dgm:prSet/>
      <dgm:spPr/>
      <dgm:t>
        <a:bodyPr/>
        <a:lstStyle/>
        <a:p>
          <a:endParaRPr lang="en-US"/>
        </a:p>
      </dgm:t>
    </dgm:pt>
    <dgm:pt modelId="{13ABA4AF-CF76-4842-8913-2114A9FEC9B1}" type="sibTrans" cxnId="{5DC9FB0D-4F5A-413B-970C-C06714A3E41F}">
      <dgm:prSet/>
      <dgm:spPr/>
      <dgm:t>
        <a:bodyPr/>
        <a:lstStyle/>
        <a:p>
          <a:endParaRPr lang="en-US"/>
        </a:p>
      </dgm:t>
    </dgm:pt>
    <dgm:pt modelId="{7BC6B37B-6820-449A-AB19-532E7F9647AB}">
      <dgm:prSet/>
      <dgm:spPr/>
      <dgm:t>
        <a:bodyPr/>
        <a:lstStyle/>
        <a:p>
          <a:pPr>
            <a:buFont typeface="Courier New" panose="02070309020205020404" pitchFamily="49" charset="0"/>
            <a:buChar char="o"/>
          </a:pPr>
          <a:r>
            <a:rPr lang="en-US" b="0" i="0" dirty="0"/>
            <a:t>If Respondent is no longer enrolled or employed by College</a:t>
          </a:r>
          <a:endParaRPr lang="en-US" dirty="0"/>
        </a:p>
      </dgm:t>
    </dgm:pt>
    <dgm:pt modelId="{E9EFE4C8-AA70-4BDA-81D5-7C920F9929CB}" type="parTrans" cxnId="{3406FFF6-F168-49E9-9A49-B7079106A362}">
      <dgm:prSet/>
      <dgm:spPr/>
      <dgm:t>
        <a:bodyPr/>
        <a:lstStyle/>
        <a:p>
          <a:endParaRPr lang="en-US"/>
        </a:p>
      </dgm:t>
    </dgm:pt>
    <dgm:pt modelId="{89ECA8EC-95BA-4C3E-84FF-59EDDD976DD0}" type="sibTrans" cxnId="{3406FFF6-F168-49E9-9A49-B7079106A362}">
      <dgm:prSet/>
      <dgm:spPr/>
      <dgm:t>
        <a:bodyPr/>
        <a:lstStyle/>
        <a:p>
          <a:endParaRPr lang="en-US"/>
        </a:p>
      </dgm:t>
    </dgm:pt>
    <dgm:pt modelId="{235849A2-8465-49D4-B6D9-849414A99AC8}">
      <dgm:prSet/>
      <dgm:spPr/>
      <dgm:t>
        <a:bodyPr/>
        <a:lstStyle/>
        <a:p>
          <a:pPr>
            <a:buFont typeface="Courier New" panose="02070309020205020404" pitchFamily="49" charset="0"/>
            <a:buChar char="o"/>
          </a:pPr>
          <a:r>
            <a:rPr lang="en-US" b="0" i="0" dirty="0"/>
            <a:t>If specific circumstances prevent the College from gathering sufficient evidence to reach a determination</a:t>
          </a:r>
          <a:endParaRPr lang="en-US" dirty="0"/>
        </a:p>
      </dgm:t>
    </dgm:pt>
    <dgm:pt modelId="{CE60C77F-594E-4F93-B9D2-1D6BDC5A2FB5}" type="parTrans" cxnId="{9DE819C3-09F0-4FAF-909F-DD96BB792AB5}">
      <dgm:prSet/>
      <dgm:spPr/>
      <dgm:t>
        <a:bodyPr/>
        <a:lstStyle/>
        <a:p>
          <a:endParaRPr lang="en-US"/>
        </a:p>
      </dgm:t>
    </dgm:pt>
    <dgm:pt modelId="{DB8A4D71-E3C5-4115-B875-CB8C8E12E06E}" type="sibTrans" cxnId="{9DE819C3-09F0-4FAF-909F-DD96BB792AB5}">
      <dgm:prSet/>
      <dgm:spPr/>
      <dgm:t>
        <a:bodyPr/>
        <a:lstStyle/>
        <a:p>
          <a:endParaRPr lang="en-US"/>
        </a:p>
      </dgm:t>
    </dgm:pt>
    <dgm:pt modelId="{2A62FF2A-3B79-47EC-834F-D00B0AA8359A}">
      <dgm:prSet/>
      <dgm:spPr>
        <a:solidFill>
          <a:srgbClr val="0D7062"/>
        </a:solidFill>
      </dgm:spPr>
      <dgm:t>
        <a:bodyPr/>
        <a:lstStyle/>
        <a:p>
          <a:r>
            <a:rPr lang="en-US" b="0" i="0" dirty="0"/>
            <a:t>Dismissal is subject to appeal</a:t>
          </a:r>
          <a:endParaRPr lang="en-US" dirty="0"/>
        </a:p>
      </dgm:t>
    </dgm:pt>
    <dgm:pt modelId="{453925DA-D108-4728-9059-7DF33856F633}" type="parTrans" cxnId="{17166604-B92B-4F68-9A44-7C9165989624}">
      <dgm:prSet/>
      <dgm:spPr/>
      <dgm:t>
        <a:bodyPr/>
        <a:lstStyle/>
        <a:p>
          <a:endParaRPr lang="en-US"/>
        </a:p>
      </dgm:t>
    </dgm:pt>
    <dgm:pt modelId="{1D8B23B8-796D-4314-85AB-5E1575C5E4E7}" type="sibTrans" cxnId="{17166604-B92B-4F68-9A44-7C9165989624}">
      <dgm:prSet/>
      <dgm:spPr/>
      <dgm:t>
        <a:bodyPr/>
        <a:lstStyle/>
        <a:p>
          <a:endParaRPr lang="en-US"/>
        </a:p>
      </dgm:t>
    </dgm:pt>
    <dgm:pt modelId="{E2D697B3-FA61-42A3-B54C-CFB86071F447}" type="pres">
      <dgm:prSet presAssocID="{68FA0A23-A590-498B-AD1C-8E8E4847A60D}" presName="linear" presStyleCnt="0">
        <dgm:presLayoutVars>
          <dgm:animLvl val="lvl"/>
          <dgm:resizeHandles val="exact"/>
        </dgm:presLayoutVars>
      </dgm:prSet>
      <dgm:spPr/>
    </dgm:pt>
    <dgm:pt modelId="{C7FF8928-8B45-417B-A619-32808342D4A6}" type="pres">
      <dgm:prSet presAssocID="{67829231-5246-4D2C-ABEF-F2EC01D5CD2D}" presName="parentText" presStyleLbl="node1" presStyleIdx="0" presStyleCnt="3">
        <dgm:presLayoutVars>
          <dgm:chMax val="0"/>
          <dgm:bulletEnabled val="1"/>
        </dgm:presLayoutVars>
      </dgm:prSet>
      <dgm:spPr/>
    </dgm:pt>
    <dgm:pt modelId="{E510D848-0540-4F0E-89B7-B099B246446A}" type="pres">
      <dgm:prSet presAssocID="{67829231-5246-4D2C-ABEF-F2EC01D5CD2D}" presName="childText" presStyleLbl="revTx" presStyleIdx="0" presStyleCnt="2">
        <dgm:presLayoutVars>
          <dgm:bulletEnabled val="1"/>
        </dgm:presLayoutVars>
      </dgm:prSet>
      <dgm:spPr/>
    </dgm:pt>
    <dgm:pt modelId="{6C98554F-453A-4445-9405-B55E4D811146}" type="pres">
      <dgm:prSet presAssocID="{884A9E3A-B6C4-495B-8BA2-CB1EC776FFDB}" presName="parentText" presStyleLbl="node1" presStyleIdx="1" presStyleCnt="3">
        <dgm:presLayoutVars>
          <dgm:chMax val="0"/>
          <dgm:bulletEnabled val="1"/>
        </dgm:presLayoutVars>
      </dgm:prSet>
      <dgm:spPr/>
    </dgm:pt>
    <dgm:pt modelId="{7BC29BE2-3FDC-42DD-AC85-CA9DC043476A}" type="pres">
      <dgm:prSet presAssocID="{884A9E3A-B6C4-495B-8BA2-CB1EC776FFDB}" presName="childText" presStyleLbl="revTx" presStyleIdx="1" presStyleCnt="2">
        <dgm:presLayoutVars>
          <dgm:bulletEnabled val="1"/>
        </dgm:presLayoutVars>
      </dgm:prSet>
      <dgm:spPr/>
    </dgm:pt>
    <dgm:pt modelId="{8C72D4A0-8E7D-436D-954F-64190823E958}" type="pres">
      <dgm:prSet presAssocID="{2A62FF2A-3B79-47EC-834F-D00B0AA8359A}" presName="parentText" presStyleLbl="node1" presStyleIdx="2" presStyleCnt="3">
        <dgm:presLayoutVars>
          <dgm:chMax val="0"/>
          <dgm:bulletEnabled val="1"/>
        </dgm:presLayoutVars>
      </dgm:prSet>
      <dgm:spPr/>
    </dgm:pt>
  </dgm:ptLst>
  <dgm:cxnLst>
    <dgm:cxn modelId="{17166604-B92B-4F68-9A44-7C9165989624}" srcId="{68FA0A23-A590-498B-AD1C-8E8E4847A60D}" destId="{2A62FF2A-3B79-47EC-834F-D00B0AA8359A}" srcOrd="2" destOrd="0" parTransId="{453925DA-D108-4728-9059-7DF33856F633}" sibTransId="{1D8B23B8-796D-4314-85AB-5E1575C5E4E7}"/>
    <dgm:cxn modelId="{5DC9FB0D-4F5A-413B-970C-C06714A3E41F}" srcId="{884A9E3A-B6C4-495B-8BA2-CB1EC776FFDB}" destId="{EB445257-F8EB-4FB0-86BB-213BBCBD4B39}" srcOrd="0" destOrd="0" parTransId="{B4AEA65E-F3F3-452B-A8C3-A4544D1D335B}" sibTransId="{13ABA4AF-CF76-4842-8913-2114A9FEC9B1}"/>
    <dgm:cxn modelId="{3A1A7C26-4402-49FA-9D18-837C9C4E33BB}" srcId="{68FA0A23-A590-498B-AD1C-8E8E4847A60D}" destId="{884A9E3A-B6C4-495B-8BA2-CB1EC776FFDB}" srcOrd="1" destOrd="0" parTransId="{65F3CFAD-2527-48A5-8942-8D7EFCF75B02}" sibTransId="{8D4D6648-7434-439D-AF56-C96EBC662897}"/>
    <dgm:cxn modelId="{ACF7C23C-6DD9-4578-B118-322616E9EB71}" type="presOf" srcId="{884A9E3A-B6C4-495B-8BA2-CB1EC776FFDB}" destId="{6C98554F-453A-4445-9405-B55E4D811146}" srcOrd="0" destOrd="0" presId="urn:microsoft.com/office/officeart/2005/8/layout/vList2"/>
    <dgm:cxn modelId="{CF09FD43-4949-48B7-B967-98C2AB2F1589}" srcId="{68FA0A23-A590-498B-AD1C-8E8E4847A60D}" destId="{67829231-5246-4D2C-ABEF-F2EC01D5CD2D}" srcOrd="0" destOrd="0" parTransId="{F3488631-C8E6-4AE9-A992-2709F7CF97A8}" sibTransId="{7CB4FC39-D426-4D5A-BA00-63900EA08367}"/>
    <dgm:cxn modelId="{78210C73-D4FE-45E0-8091-B0C195252995}" type="presOf" srcId="{67829231-5246-4D2C-ABEF-F2EC01D5CD2D}" destId="{C7FF8928-8B45-417B-A619-32808342D4A6}" srcOrd="0" destOrd="0" presId="urn:microsoft.com/office/officeart/2005/8/layout/vList2"/>
    <dgm:cxn modelId="{24303791-E5D5-4FF5-ADA9-C4074652E20B}" type="presOf" srcId="{235849A2-8465-49D4-B6D9-849414A99AC8}" destId="{7BC29BE2-3FDC-42DD-AC85-CA9DC043476A}" srcOrd="0" destOrd="2" presId="urn:microsoft.com/office/officeart/2005/8/layout/vList2"/>
    <dgm:cxn modelId="{0F888E95-F239-4887-9676-C12C2711CEA3}" type="presOf" srcId="{EB445257-F8EB-4FB0-86BB-213BBCBD4B39}" destId="{7BC29BE2-3FDC-42DD-AC85-CA9DC043476A}" srcOrd="0" destOrd="0" presId="urn:microsoft.com/office/officeart/2005/8/layout/vList2"/>
    <dgm:cxn modelId="{4FF4089F-016A-4C58-A543-67EE66ABB13F}" type="presOf" srcId="{68FA0A23-A590-498B-AD1C-8E8E4847A60D}" destId="{E2D697B3-FA61-42A3-B54C-CFB86071F447}" srcOrd="0" destOrd="0" presId="urn:microsoft.com/office/officeart/2005/8/layout/vList2"/>
    <dgm:cxn modelId="{9DE819C3-09F0-4FAF-909F-DD96BB792AB5}" srcId="{884A9E3A-B6C4-495B-8BA2-CB1EC776FFDB}" destId="{235849A2-8465-49D4-B6D9-849414A99AC8}" srcOrd="2" destOrd="0" parTransId="{CE60C77F-594E-4F93-B9D2-1D6BDC5A2FB5}" sibTransId="{DB8A4D71-E3C5-4115-B875-CB8C8E12E06E}"/>
    <dgm:cxn modelId="{2F7836CB-AE05-4D5C-AAB9-08BD95CDB4EE}" type="presOf" srcId="{65F40E7E-48A8-4B6E-B250-40F95EABC5BF}" destId="{E510D848-0540-4F0E-89B7-B099B246446A}" srcOrd="0" destOrd="0" presId="urn:microsoft.com/office/officeart/2005/8/layout/vList2"/>
    <dgm:cxn modelId="{A27D3FDE-EA41-4206-9ED3-2B1A7EFA82DD}" type="presOf" srcId="{2A62FF2A-3B79-47EC-834F-D00B0AA8359A}" destId="{8C72D4A0-8E7D-436D-954F-64190823E958}" srcOrd="0" destOrd="0" presId="urn:microsoft.com/office/officeart/2005/8/layout/vList2"/>
    <dgm:cxn modelId="{6E8767DE-3E87-4747-8DC6-C56D432598D4}" srcId="{65F40E7E-48A8-4B6E-B250-40F95EABC5BF}" destId="{FAA21081-4485-4BD5-8D11-300863787456}" srcOrd="0" destOrd="0" parTransId="{80FBA525-B63C-4CA2-BFD3-F1FE70EC58E0}" sibTransId="{2A0181F7-FD93-4B14-9734-FFAC7286847D}"/>
    <dgm:cxn modelId="{C3E784E9-79AA-43C3-9ED7-FC23456F56DF}" srcId="{67829231-5246-4D2C-ABEF-F2EC01D5CD2D}" destId="{65F40E7E-48A8-4B6E-B250-40F95EABC5BF}" srcOrd="0" destOrd="0" parTransId="{DEFDFAC3-7009-4982-AB11-9E6344037D49}" sibTransId="{C9A2C559-E519-4F08-96B7-F12398E542D6}"/>
    <dgm:cxn modelId="{879648F1-AA53-4C40-B2A4-DA851FF21528}" type="presOf" srcId="{FAA21081-4485-4BD5-8D11-300863787456}" destId="{E510D848-0540-4F0E-89B7-B099B246446A}" srcOrd="0" destOrd="1" presId="urn:microsoft.com/office/officeart/2005/8/layout/vList2"/>
    <dgm:cxn modelId="{3406FFF6-F168-49E9-9A49-B7079106A362}" srcId="{884A9E3A-B6C4-495B-8BA2-CB1EC776FFDB}" destId="{7BC6B37B-6820-449A-AB19-532E7F9647AB}" srcOrd="1" destOrd="0" parTransId="{E9EFE4C8-AA70-4BDA-81D5-7C920F9929CB}" sibTransId="{89ECA8EC-95BA-4C3E-84FF-59EDDD976DD0}"/>
    <dgm:cxn modelId="{8AD7B3FC-C1FE-4D3E-9203-00E8A9F7730E}" type="presOf" srcId="{7BC6B37B-6820-449A-AB19-532E7F9647AB}" destId="{7BC29BE2-3FDC-42DD-AC85-CA9DC043476A}" srcOrd="0" destOrd="1" presId="urn:microsoft.com/office/officeart/2005/8/layout/vList2"/>
    <dgm:cxn modelId="{5D789991-5F3B-4292-BEFC-8F50278F8242}" type="presParOf" srcId="{E2D697B3-FA61-42A3-B54C-CFB86071F447}" destId="{C7FF8928-8B45-417B-A619-32808342D4A6}" srcOrd="0" destOrd="0" presId="urn:microsoft.com/office/officeart/2005/8/layout/vList2"/>
    <dgm:cxn modelId="{395A026A-9C3A-4384-A5C6-923CC34AA650}" type="presParOf" srcId="{E2D697B3-FA61-42A3-B54C-CFB86071F447}" destId="{E510D848-0540-4F0E-89B7-B099B246446A}" srcOrd="1" destOrd="0" presId="urn:microsoft.com/office/officeart/2005/8/layout/vList2"/>
    <dgm:cxn modelId="{95AC2842-BBA0-4E94-A0D1-7AC2FC53D8FF}" type="presParOf" srcId="{E2D697B3-FA61-42A3-B54C-CFB86071F447}" destId="{6C98554F-453A-4445-9405-B55E4D811146}" srcOrd="2" destOrd="0" presId="urn:microsoft.com/office/officeart/2005/8/layout/vList2"/>
    <dgm:cxn modelId="{2ABD641B-F769-4196-98AC-84B30C7099AE}" type="presParOf" srcId="{E2D697B3-FA61-42A3-B54C-CFB86071F447}" destId="{7BC29BE2-3FDC-42DD-AC85-CA9DC043476A}" srcOrd="3" destOrd="0" presId="urn:microsoft.com/office/officeart/2005/8/layout/vList2"/>
    <dgm:cxn modelId="{E8E923CD-5568-4101-A7AF-037D359C3250}" type="presParOf" srcId="{E2D697B3-FA61-42A3-B54C-CFB86071F447}" destId="{8C72D4A0-8E7D-436D-954F-64190823E9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sp="http://schemas.microsoft.com/office/drawing/2008/diagram" xmlns:dgm="http://schemas.openxmlformats.org/drawingml/2006/diagram" xmlns:a="http://schemas.openxmlformats.org/drawingml/2006/main">
  <dgm:ptLst>
    <dgm:pt modelId="{002AC831-2F15-4BAE-B908-F1D267C3968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7B7C9E72-964E-4D23-9B1F-21537EE57253}">
      <dgm:prSet/>
      <dgm:spPr>
        <a:solidFill>
          <a:srgbClr val="0D7062"/>
        </a:solidFill>
      </dgm:spPr>
      <dgm:t>
        <a:bodyPr/>
        <a:lstStyle/>
        <a:p>
          <a:r>
            <a:rPr lang="en-US" b="0" i="0" dirty="0"/>
            <a:t>Prompt &amp; equitable</a:t>
          </a:r>
          <a:endParaRPr lang="en-US" dirty="0"/>
        </a:p>
      </dgm:t>
    </dgm:pt>
    <dgm:pt modelId="{B6E6702F-B7C5-4116-95B4-588190D132C3}" type="parTrans" cxnId="{BB19B18B-7B95-4247-AB83-6652B6754098}">
      <dgm:prSet/>
      <dgm:spPr/>
      <dgm:t>
        <a:bodyPr/>
        <a:lstStyle/>
        <a:p>
          <a:endParaRPr lang="en-US"/>
        </a:p>
      </dgm:t>
    </dgm:pt>
    <dgm:pt modelId="{82AEB207-1C83-4ACE-8CAD-14D173D1F67C}" type="sibTrans" cxnId="{BB19B18B-7B95-4247-AB83-6652B6754098}">
      <dgm:prSet/>
      <dgm:spPr/>
      <dgm:t>
        <a:bodyPr/>
        <a:lstStyle/>
        <a:p>
          <a:endParaRPr lang="en-US"/>
        </a:p>
      </dgm:t>
    </dgm:pt>
    <dgm:pt modelId="{F4E1B612-D3D5-40ED-B8B4-827DB88F7D9F}">
      <dgm:prSet/>
      <dgm:spPr>
        <a:solidFill>
          <a:srgbClr val="0D7062"/>
        </a:solidFill>
      </dgm:spPr>
      <dgm:t>
        <a:bodyPr/>
        <a:lstStyle/>
        <a:p>
          <a:r>
            <a:rPr lang="en-US" b="0" i="0" dirty="0"/>
            <a:t>Equal rights to participate</a:t>
          </a:r>
          <a:endParaRPr lang="en-US" dirty="0"/>
        </a:p>
      </dgm:t>
    </dgm:pt>
    <dgm:pt modelId="{87F02427-083E-4B66-AE18-612516FC7A79}" type="parTrans" cxnId="{780F50ED-D431-4378-B8B4-570A8BE5988F}">
      <dgm:prSet/>
      <dgm:spPr/>
      <dgm:t>
        <a:bodyPr/>
        <a:lstStyle/>
        <a:p>
          <a:endParaRPr lang="en-US"/>
        </a:p>
      </dgm:t>
    </dgm:pt>
    <dgm:pt modelId="{3F6C32D9-1F91-41D8-8549-907F86608707}" type="sibTrans" cxnId="{780F50ED-D431-4378-B8B4-570A8BE5988F}">
      <dgm:prSet/>
      <dgm:spPr/>
      <dgm:t>
        <a:bodyPr/>
        <a:lstStyle/>
        <a:p>
          <a:endParaRPr lang="en-US"/>
        </a:p>
      </dgm:t>
    </dgm:pt>
    <dgm:pt modelId="{1456226D-03BA-47E2-B7D2-7190169F92AA}">
      <dgm:prSet/>
      <dgm:spPr>
        <a:solidFill>
          <a:srgbClr val="0D7062"/>
        </a:solidFill>
      </dgm:spPr>
      <dgm:t>
        <a:bodyPr/>
        <a:lstStyle/>
        <a:p>
          <a:r>
            <a:rPr lang="en-US" b="0" i="0" dirty="0"/>
            <a:t>Right to an advisor of choice</a:t>
          </a:r>
          <a:endParaRPr lang="en-US" dirty="0"/>
        </a:p>
      </dgm:t>
    </dgm:pt>
    <dgm:pt modelId="{3002AFAE-EA8A-4A17-9D05-843C9ACF03DA}" type="parTrans" cxnId="{68B02D16-C83E-4D2C-B869-0B5BB89F96E2}">
      <dgm:prSet/>
      <dgm:spPr/>
      <dgm:t>
        <a:bodyPr/>
        <a:lstStyle/>
        <a:p>
          <a:endParaRPr lang="en-US"/>
        </a:p>
      </dgm:t>
    </dgm:pt>
    <dgm:pt modelId="{D93900F6-933E-4775-B94F-2C83FF7FFE4F}" type="sibTrans" cxnId="{68B02D16-C83E-4D2C-B869-0B5BB89F96E2}">
      <dgm:prSet/>
      <dgm:spPr/>
      <dgm:t>
        <a:bodyPr/>
        <a:lstStyle/>
        <a:p>
          <a:endParaRPr lang="en-US"/>
        </a:p>
      </dgm:t>
    </dgm:pt>
    <dgm:pt modelId="{DB119265-5D44-41DF-92B6-7AE020343680}">
      <dgm:prSet/>
      <dgm:spPr>
        <a:solidFill>
          <a:srgbClr val="0D7062"/>
        </a:solidFill>
      </dgm:spPr>
      <dgm:t>
        <a:bodyPr/>
        <a:lstStyle/>
        <a:p>
          <a:r>
            <a:rPr lang="en-US" b="0" i="0" dirty="0"/>
            <a:t>Administrators participating must be free of bias or conflict of interest</a:t>
          </a:r>
          <a:endParaRPr lang="en-US" dirty="0"/>
        </a:p>
      </dgm:t>
    </dgm:pt>
    <dgm:pt modelId="{633C65E0-B32D-46B5-9A62-99069C68297B}" type="parTrans" cxnId="{692C3E14-B896-458D-97EF-F0C61F992733}">
      <dgm:prSet/>
      <dgm:spPr/>
      <dgm:t>
        <a:bodyPr/>
        <a:lstStyle/>
        <a:p>
          <a:endParaRPr lang="en-US"/>
        </a:p>
      </dgm:t>
    </dgm:pt>
    <dgm:pt modelId="{C2E95681-ED80-4808-9A13-92B127034466}" type="sibTrans" cxnId="{692C3E14-B896-458D-97EF-F0C61F992733}">
      <dgm:prSet/>
      <dgm:spPr/>
      <dgm:t>
        <a:bodyPr/>
        <a:lstStyle/>
        <a:p>
          <a:endParaRPr lang="en-US"/>
        </a:p>
      </dgm:t>
    </dgm:pt>
    <dgm:pt modelId="{8A82187F-A555-407C-A577-F0CABF218689}">
      <dgm:prSet/>
      <dgm:spPr>
        <a:solidFill>
          <a:srgbClr val="0D7062"/>
        </a:solidFill>
      </dgm:spPr>
      <dgm:t>
        <a:bodyPr/>
        <a:lstStyle/>
        <a:p>
          <a:r>
            <a:rPr lang="en-US" b="0" i="0" dirty="0"/>
            <a:t>Presumption of good faith reporting</a:t>
          </a:r>
          <a:endParaRPr lang="en-US" dirty="0"/>
        </a:p>
      </dgm:t>
    </dgm:pt>
    <dgm:pt modelId="{5F40D7C2-6168-4441-AB1C-C3935A71C798}" type="parTrans" cxnId="{E444B9BF-A9AB-49A8-9215-6F0B35B483E1}">
      <dgm:prSet/>
      <dgm:spPr/>
      <dgm:t>
        <a:bodyPr/>
        <a:lstStyle/>
        <a:p>
          <a:endParaRPr lang="en-US"/>
        </a:p>
      </dgm:t>
    </dgm:pt>
    <dgm:pt modelId="{A58D6436-10A2-4738-9712-8C460EE2F985}" type="sibTrans" cxnId="{E444B9BF-A9AB-49A8-9215-6F0B35B483E1}">
      <dgm:prSet/>
      <dgm:spPr/>
      <dgm:t>
        <a:bodyPr/>
        <a:lstStyle/>
        <a:p>
          <a:endParaRPr lang="en-US"/>
        </a:p>
      </dgm:t>
    </dgm:pt>
    <dgm:pt modelId="{DDD1A3E9-8737-4C2B-AD09-564C7A1CC1AE}">
      <dgm:prSet/>
      <dgm:spPr>
        <a:solidFill>
          <a:srgbClr val="0D7062"/>
        </a:solidFill>
      </dgm:spPr>
      <dgm:t>
        <a:bodyPr/>
        <a:lstStyle/>
        <a:p>
          <a:r>
            <a:rPr lang="en-US" b="0" i="0" dirty="0"/>
            <a:t>Presumption of non-responsibility</a:t>
          </a:r>
          <a:endParaRPr lang="en-US" dirty="0"/>
        </a:p>
      </dgm:t>
    </dgm:pt>
    <dgm:pt modelId="{7AAC6CD3-1BF1-4F65-9A34-88728E2AB063}" type="parTrans" cxnId="{C3309047-B615-4CE1-973F-36553ECA8E8E}">
      <dgm:prSet/>
      <dgm:spPr/>
      <dgm:t>
        <a:bodyPr/>
        <a:lstStyle/>
        <a:p>
          <a:endParaRPr lang="en-US"/>
        </a:p>
      </dgm:t>
    </dgm:pt>
    <dgm:pt modelId="{CB7E26B4-E7BB-474D-BED2-9ECB30E4DE17}" type="sibTrans" cxnId="{C3309047-B615-4CE1-973F-36553ECA8E8E}">
      <dgm:prSet/>
      <dgm:spPr/>
      <dgm:t>
        <a:bodyPr/>
        <a:lstStyle/>
        <a:p>
          <a:endParaRPr lang="en-US"/>
        </a:p>
      </dgm:t>
    </dgm:pt>
    <dgm:pt modelId="{AD859DE2-5601-4512-834A-44DF42E34306}">
      <dgm:prSet/>
      <dgm:spPr>
        <a:solidFill>
          <a:srgbClr val="0D7062"/>
        </a:solidFill>
      </dgm:spPr>
      <dgm:t>
        <a:bodyPr/>
        <a:lstStyle/>
        <a:p>
          <a:r>
            <a:rPr lang="en-US" b="0" i="0" dirty="0"/>
            <a:t>Expectation of cooperation from community members</a:t>
          </a:r>
          <a:endParaRPr lang="en-US" dirty="0"/>
        </a:p>
      </dgm:t>
    </dgm:pt>
    <dgm:pt modelId="{50682811-57FE-4072-965A-581EB52FC16D}" type="parTrans" cxnId="{D5334F2F-1548-4F6B-8A8F-9E1A024F70D7}">
      <dgm:prSet/>
      <dgm:spPr/>
      <dgm:t>
        <a:bodyPr/>
        <a:lstStyle/>
        <a:p>
          <a:endParaRPr lang="en-US"/>
        </a:p>
      </dgm:t>
    </dgm:pt>
    <dgm:pt modelId="{A136BAE4-AD78-4736-B51D-B55A89661532}" type="sibTrans" cxnId="{D5334F2F-1548-4F6B-8A8F-9E1A024F70D7}">
      <dgm:prSet/>
      <dgm:spPr/>
      <dgm:t>
        <a:bodyPr/>
        <a:lstStyle/>
        <a:p>
          <a:endParaRPr lang="en-US"/>
        </a:p>
      </dgm:t>
    </dgm:pt>
    <dgm:pt modelId="{1E79F514-BD14-4790-B3C5-E5C6EA5DCF5E}" type="pres">
      <dgm:prSet presAssocID="{002AC831-2F15-4BAE-B908-F1D267C39687}" presName="diagram" presStyleCnt="0">
        <dgm:presLayoutVars>
          <dgm:dir/>
          <dgm:resizeHandles val="exact"/>
        </dgm:presLayoutVars>
      </dgm:prSet>
      <dgm:spPr/>
    </dgm:pt>
    <dgm:pt modelId="{D593822F-9A17-43BE-AAC0-FC54DA43CBD4}" type="pres">
      <dgm:prSet presAssocID="{7B7C9E72-964E-4D23-9B1F-21537EE57253}" presName="node" presStyleLbl="node1" presStyleIdx="0" presStyleCnt="7">
        <dgm:presLayoutVars>
          <dgm:bulletEnabled val="1"/>
        </dgm:presLayoutVars>
      </dgm:prSet>
      <dgm:spPr/>
    </dgm:pt>
    <dgm:pt modelId="{88B5074B-C896-46A9-8F24-2F4F09B70B93}" type="pres">
      <dgm:prSet presAssocID="{82AEB207-1C83-4ACE-8CAD-14D173D1F67C}" presName="sibTrans" presStyleCnt="0"/>
      <dgm:spPr/>
    </dgm:pt>
    <dgm:pt modelId="{DF442EF3-5595-4FFD-B630-B7B13CE762DB}" type="pres">
      <dgm:prSet presAssocID="{F4E1B612-D3D5-40ED-B8B4-827DB88F7D9F}" presName="node" presStyleLbl="node1" presStyleIdx="1" presStyleCnt="7">
        <dgm:presLayoutVars>
          <dgm:bulletEnabled val="1"/>
        </dgm:presLayoutVars>
      </dgm:prSet>
      <dgm:spPr/>
    </dgm:pt>
    <dgm:pt modelId="{89668469-2717-4998-8515-F85800A26D8A}" type="pres">
      <dgm:prSet presAssocID="{3F6C32D9-1F91-41D8-8549-907F86608707}" presName="sibTrans" presStyleCnt="0"/>
      <dgm:spPr/>
    </dgm:pt>
    <dgm:pt modelId="{4EA0FC8C-3448-4BCA-A652-516EF5875780}" type="pres">
      <dgm:prSet presAssocID="{1456226D-03BA-47E2-B7D2-7190169F92AA}" presName="node" presStyleLbl="node1" presStyleIdx="2" presStyleCnt="7">
        <dgm:presLayoutVars>
          <dgm:bulletEnabled val="1"/>
        </dgm:presLayoutVars>
      </dgm:prSet>
      <dgm:spPr/>
    </dgm:pt>
    <dgm:pt modelId="{60D9BF23-C504-4E57-9350-B56224DFF5E4}" type="pres">
      <dgm:prSet presAssocID="{D93900F6-933E-4775-B94F-2C83FF7FFE4F}" presName="sibTrans" presStyleCnt="0"/>
      <dgm:spPr/>
    </dgm:pt>
    <dgm:pt modelId="{76EE4F23-693C-44B1-861E-03D4191DAE7D}" type="pres">
      <dgm:prSet presAssocID="{DB119265-5D44-41DF-92B6-7AE020343680}" presName="node" presStyleLbl="node1" presStyleIdx="3" presStyleCnt="7">
        <dgm:presLayoutVars>
          <dgm:bulletEnabled val="1"/>
        </dgm:presLayoutVars>
      </dgm:prSet>
      <dgm:spPr/>
    </dgm:pt>
    <dgm:pt modelId="{22DFE4B6-F7AA-4B9E-B507-82AC793E5F6D}" type="pres">
      <dgm:prSet presAssocID="{C2E95681-ED80-4808-9A13-92B127034466}" presName="sibTrans" presStyleCnt="0"/>
      <dgm:spPr/>
    </dgm:pt>
    <dgm:pt modelId="{39C550B8-E597-4BAD-9A38-EA9078B15A4E}" type="pres">
      <dgm:prSet presAssocID="{8A82187F-A555-407C-A577-F0CABF218689}" presName="node" presStyleLbl="node1" presStyleIdx="4" presStyleCnt="7">
        <dgm:presLayoutVars>
          <dgm:bulletEnabled val="1"/>
        </dgm:presLayoutVars>
      </dgm:prSet>
      <dgm:spPr/>
    </dgm:pt>
    <dgm:pt modelId="{5E137DD3-2933-4A5E-9E1B-3252ACB01949}" type="pres">
      <dgm:prSet presAssocID="{A58D6436-10A2-4738-9712-8C460EE2F985}" presName="sibTrans" presStyleCnt="0"/>
      <dgm:spPr/>
    </dgm:pt>
    <dgm:pt modelId="{B7761932-80FB-4BC1-AA3C-CE6E9E2BDAF7}" type="pres">
      <dgm:prSet presAssocID="{DDD1A3E9-8737-4C2B-AD09-564C7A1CC1AE}" presName="node" presStyleLbl="node1" presStyleIdx="5" presStyleCnt="7">
        <dgm:presLayoutVars>
          <dgm:bulletEnabled val="1"/>
        </dgm:presLayoutVars>
      </dgm:prSet>
      <dgm:spPr/>
    </dgm:pt>
    <dgm:pt modelId="{73BC901F-2B45-40E9-80A2-6812C05BD60F}" type="pres">
      <dgm:prSet presAssocID="{CB7E26B4-E7BB-474D-BED2-9ECB30E4DE17}" presName="sibTrans" presStyleCnt="0"/>
      <dgm:spPr/>
    </dgm:pt>
    <dgm:pt modelId="{1FF38A4B-394F-4520-87A6-5BCA6CA022BF}" type="pres">
      <dgm:prSet presAssocID="{AD859DE2-5601-4512-834A-44DF42E34306}" presName="node" presStyleLbl="node1" presStyleIdx="6" presStyleCnt="7">
        <dgm:presLayoutVars>
          <dgm:bulletEnabled val="1"/>
        </dgm:presLayoutVars>
      </dgm:prSet>
      <dgm:spPr/>
    </dgm:pt>
  </dgm:ptLst>
  <dgm:cxnLst>
    <dgm:cxn modelId="{B5C2D903-D710-4B12-91AF-8894E567ED4D}" type="presOf" srcId="{1456226D-03BA-47E2-B7D2-7190169F92AA}" destId="{4EA0FC8C-3448-4BCA-A652-516EF5875780}" srcOrd="0" destOrd="0" presId="urn:microsoft.com/office/officeart/2005/8/layout/default"/>
    <dgm:cxn modelId="{692C3E14-B896-458D-97EF-F0C61F992733}" srcId="{002AC831-2F15-4BAE-B908-F1D267C39687}" destId="{DB119265-5D44-41DF-92B6-7AE020343680}" srcOrd="3" destOrd="0" parTransId="{633C65E0-B32D-46B5-9A62-99069C68297B}" sibTransId="{C2E95681-ED80-4808-9A13-92B127034466}"/>
    <dgm:cxn modelId="{68B02D16-C83E-4D2C-B869-0B5BB89F96E2}" srcId="{002AC831-2F15-4BAE-B908-F1D267C39687}" destId="{1456226D-03BA-47E2-B7D2-7190169F92AA}" srcOrd="2" destOrd="0" parTransId="{3002AFAE-EA8A-4A17-9D05-843C9ACF03DA}" sibTransId="{D93900F6-933E-4775-B94F-2C83FF7FFE4F}"/>
    <dgm:cxn modelId="{D5334F2F-1548-4F6B-8A8F-9E1A024F70D7}" srcId="{002AC831-2F15-4BAE-B908-F1D267C39687}" destId="{AD859DE2-5601-4512-834A-44DF42E34306}" srcOrd="6" destOrd="0" parTransId="{50682811-57FE-4072-965A-581EB52FC16D}" sibTransId="{A136BAE4-AD78-4736-B51D-B55A89661532}"/>
    <dgm:cxn modelId="{C628CF32-9B0F-4765-AE7E-CFA015E99250}" type="presOf" srcId="{F4E1B612-D3D5-40ED-B8B4-827DB88F7D9F}" destId="{DF442EF3-5595-4FFD-B630-B7B13CE762DB}" srcOrd="0" destOrd="0" presId="urn:microsoft.com/office/officeart/2005/8/layout/default"/>
    <dgm:cxn modelId="{8F4C513D-42E8-4350-9112-365081337E4B}" type="presOf" srcId="{DDD1A3E9-8737-4C2B-AD09-564C7A1CC1AE}" destId="{B7761932-80FB-4BC1-AA3C-CE6E9E2BDAF7}" srcOrd="0" destOrd="0" presId="urn:microsoft.com/office/officeart/2005/8/layout/default"/>
    <dgm:cxn modelId="{C3309047-B615-4CE1-973F-36553ECA8E8E}" srcId="{002AC831-2F15-4BAE-B908-F1D267C39687}" destId="{DDD1A3E9-8737-4C2B-AD09-564C7A1CC1AE}" srcOrd="5" destOrd="0" parTransId="{7AAC6CD3-1BF1-4F65-9A34-88728E2AB063}" sibTransId="{CB7E26B4-E7BB-474D-BED2-9ECB30E4DE17}"/>
    <dgm:cxn modelId="{27EEF758-A5CD-4CFE-8D9F-8117BB3C9EA7}" type="presOf" srcId="{8A82187F-A555-407C-A577-F0CABF218689}" destId="{39C550B8-E597-4BAD-9A38-EA9078B15A4E}" srcOrd="0" destOrd="0" presId="urn:microsoft.com/office/officeart/2005/8/layout/default"/>
    <dgm:cxn modelId="{BB19B18B-7B95-4247-AB83-6652B6754098}" srcId="{002AC831-2F15-4BAE-B908-F1D267C39687}" destId="{7B7C9E72-964E-4D23-9B1F-21537EE57253}" srcOrd="0" destOrd="0" parTransId="{B6E6702F-B7C5-4116-95B4-588190D132C3}" sibTransId="{82AEB207-1C83-4ACE-8CAD-14D173D1F67C}"/>
    <dgm:cxn modelId="{61294F94-74AF-45F5-B885-28D5C7CA8E70}" type="presOf" srcId="{002AC831-2F15-4BAE-B908-F1D267C39687}" destId="{1E79F514-BD14-4790-B3C5-E5C6EA5DCF5E}" srcOrd="0" destOrd="0" presId="urn:microsoft.com/office/officeart/2005/8/layout/default"/>
    <dgm:cxn modelId="{ADAD639F-9B35-4740-BF5C-1D4D5D40EC16}" type="presOf" srcId="{7B7C9E72-964E-4D23-9B1F-21537EE57253}" destId="{D593822F-9A17-43BE-AAC0-FC54DA43CBD4}" srcOrd="0" destOrd="0" presId="urn:microsoft.com/office/officeart/2005/8/layout/default"/>
    <dgm:cxn modelId="{26CCAAA1-F581-4CC1-9E61-73AD385769A1}" type="presOf" srcId="{DB119265-5D44-41DF-92B6-7AE020343680}" destId="{76EE4F23-693C-44B1-861E-03D4191DAE7D}" srcOrd="0" destOrd="0" presId="urn:microsoft.com/office/officeart/2005/8/layout/default"/>
    <dgm:cxn modelId="{E444B9BF-A9AB-49A8-9215-6F0B35B483E1}" srcId="{002AC831-2F15-4BAE-B908-F1D267C39687}" destId="{8A82187F-A555-407C-A577-F0CABF218689}" srcOrd="4" destOrd="0" parTransId="{5F40D7C2-6168-4441-AB1C-C3935A71C798}" sibTransId="{A58D6436-10A2-4738-9712-8C460EE2F985}"/>
    <dgm:cxn modelId="{780F50ED-D431-4378-B8B4-570A8BE5988F}" srcId="{002AC831-2F15-4BAE-B908-F1D267C39687}" destId="{F4E1B612-D3D5-40ED-B8B4-827DB88F7D9F}" srcOrd="1" destOrd="0" parTransId="{87F02427-083E-4B66-AE18-612516FC7A79}" sibTransId="{3F6C32D9-1F91-41D8-8549-907F86608707}"/>
    <dgm:cxn modelId="{B97383FA-E069-459C-9652-9DAD34DE4C1F}" type="presOf" srcId="{AD859DE2-5601-4512-834A-44DF42E34306}" destId="{1FF38A4B-394F-4520-87A6-5BCA6CA022BF}" srcOrd="0" destOrd="0" presId="urn:microsoft.com/office/officeart/2005/8/layout/default"/>
    <dgm:cxn modelId="{DCCA8145-A37A-417E-A901-1F7C66DAE146}" type="presParOf" srcId="{1E79F514-BD14-4790-B3C5-E5C6EA5DCF5E}" destId="{D593822F-9A17-43BE-AAC0-FC54DA43CBD4}" srcOrd="0" destOrd="0" presId="urn:microsoft.com/office/officeart/2005/8/layout/default"/>
    <dgm:cxn modelId="{B0E2A461-2FB0-4BFD-9A83-E6B12E051BC9}" type="presParOf" srcId="{1E79F514-BD14-4790-B3C5-E5C6EA5DCF5E}" destId="{88B5074B-C896-46A9-8F24-2F4F09B70B93}" srcOrd="1" destOrd="0" presId="urn:microsoft.com/office/officeart/2005/8/layout/default"/>
    <dgm:cxn modelId="{2320A1DB-7EFB-45B3-9FE3-89D2E9FE4F33}" type="presParOf" srcId="{1E79F514-BD14-4790-B3C5-E5C6EA5DCF5E}" destId="{DF442EF3-5595-4FFD-B630-B7B13CE762DB}" srcOrd="2" destOrd="0" presId="urn:microsoft.com/office/officeart/2005/8/layout/default"/>
    <dgm:cxn modelId="{AD0FC82D-EAA4-407D-801E-F4E8280A9780}" type="presParOf" srcId="{1E79F514-BD14-4790-B3C5-E5C6EA5DCF5E}" destId="{89668469-2717-4998-8515-F85800A26D8A}" srcOrd="3" destOrd="0" presId="urn:microsoft.com/office/officeart/2005/8/layout/default"/>
    <dgm:cxn modelId="{F1B00DB4-ECD0-4FCC-823A-47DD8AB50CEB}" type="presParOf" srcId="{1E79F514-BD14-4790-B3C5-E5C6EA5DCF5E}" destId="{4EA0FC8C-3448-4BCA-A652-516EF5875780}" srcOrd="4" destOrd="0" presId="urn:microsoft.com/office/officeart/2005/8/layout/default"/>
    <dgm:cxn modelId="{C5F69718-F7E3-410B-82BF-4046D0FC0AC1}" type="presParOf" srcId="{1E79F514-BD14-4790-B3C5-E5C6EA5DCF5E}" destId="{60D9BF23-C504-4E57-9350-B56224DFF5E4}" srcOrd="5" destOrd="0" presId="urn:microsoft.com/office/officeart/2005/8/layout/default"/>
    <dgm:cxn modelId="{05281817-2405-4532-89D1-B856EF652ED3}" type="presParOf" srcId="{1E79F514-BD14-4790-B3C5-E5C6EA5DCF5E}" destId="{76EE4F23-693C-44B1-861E-03D4191DAE7D}" srcOrd="6" destOrd="0" presId="urn:microsoft.com/office/officeart/2005/8/layout/default"/>
    <dgm:cxn modelId="{47660229-F246-4F3F-BE61-7C48F8533BDC}" type="presParOf" srcId="{1E79F514-BD14-4790-B3C5-E5C6EA5DCF5E}" destId="{22DFE4B6-F7AA-4B9E-B507-82AC793E5F6D}" srcOrd="7" destOrd="0" presId="urn:microsoft.com/office/officeart/2005/8/layout/default"/>
    <dgm:cxn modelId="{EF75773E-7449-4A46-AF4C-AE993D90DA55}" type="presParOf" srcId="{1E79F514-BD14-4790-B3C5-E5C6EA5DCF5E}" destId="{39C550B8-E597-4BAD-9A38-EA9078B15A4E}" srcOrd="8" destOrd="0" presId="urn:microsoft.com/office/officeart/2005/8/layout/default"/>
    <dgm:cxn modelId="{830146B7-CC45-45CF-9282-752726BF97F2}" type="presParOf" srcId="{1E79F514-BD14-4790-B3C5-E5C6EA5DCF5E}" destId="{5E137DD3-2933-4A5E-9E1B-3252ACB01949}" srcOrd="9" destOrd="0" presId="urn:microsoft.com/office/officeart/2005/8/layout/default"/>
    <dgm:cxn modelId="{6BE9359A-BEA6-47C1-851E-5F6E783AF070}" type="presParOf" srcId="{1E79F514-BD14-4790-B3C5-E5C6EA5DCF5E}" destId="{B7761932-80FB-4BC1-AA3C-CE6E9E2BDAF7}" srcOrd="10" destOrd="0" presId="urn:microsoft.com/office/officeart/2005/8/layout/default"/>
    <dgm:cxn modelId="{B88BD9D0-1DC0-4BD0-A30D-D44E8AB0FDC1}" type="presParOf" srcId="{1E79F514-BD14-4790-B3C5-E5C6EA5DCF5E}" destId="{73BC901F-2B45-40E9-80A2-6812C05BD60F}" srcOrd="11" destOrd="0" presId="urn:microsoft.com/office/officeart/2005/8/layout/default"/>
    <dgm:cxn modelId="{1ADED39D-8BBB-4B91-B014-42E8D62D276D}" type="presParOf" srcId="{1E79F514-BD14-4790-B3C5-E5C6EA5DCF5E}" destId="{1FF38A4B-394F-4520-87A6-5BCA6CA022B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73DA0F27-790D-4E9D-9C3B-06A191820C6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33875C1-734F-4790-96D4-88473719CD34}">
      <dgm:prSet/>
      <dgm:spPr>
        <a:solidFill>
          <a:srgbClr val="0D7062"/>
        </a:solidFill>
      </dgm:spPr>
      <dgm:t>
        <a:bodyPr/>
        <a:lstStyle/>
        <a:p>
          <a:r>
            <a:rPr lang="en-US" b="1" i="0" u="sng"/>
            <a:t>Must</a:t>
          </a:r>
          <a:r>
            <a:rPr lang="en-US" b="0" i="0"/>
            <a:t> occur within the U.S.</a:t>
          </a:r>
          <a:endParaRPr lang="en-US"/>
        </a:p>
      </dgm:t>
    </dgm:pt>
    <dgm:pt modelId="{C118ABF1-D39C-4412-9C45-CD0528F1A2C2}" type="parTrans" cxnId="{4F770DD5-C732-46B8-AEE9-F3648E1340F0}">
      <dgm:prSet/>
      <dgm:spPr/>
      <dgm:t>
        <a:bodyPr/>
        <a:lstStyle/>
        <a:p>
          <a:endParaRPr lang="en-US"/>
        </a:p>
      </dgm:t>
    </dgm:pt>
    <dgm:pt modelId="{3976B91B-6E74-44D0-BF2C-AEABD89843C7}" type="sibTrans" cxnId="{4F770DD5-C732-46B8-AEE9-F3648E1340F0}">
      <dgm:prSet/>
      <dgm:spPr/>
      <dgm:t>
        <a:bodyPr/>
        <a:lstStyle/>
        <a:p>
          <a:endParaRPr lang="en-US"/>
        </a:p>
      </dgm:t>
    </dgm:pt>
    <dgm:pt modelId="{67AAA83E-5B60-4A7F-8858-727A2060E97A}">
      <dgm:prSet/>
      <dgm:spPr>
        <a:solidFill>
          <a:srgbClr val="0D7062"/>
        </a:solidFill>
      </dgm:spPr>
      <dgm:t>
        <a:bodyPr/>
        <a:lstStyle/>
        <a:p>
          <a:r>
            <a:rPr lang="en-US" b="1" i="0" u="sng" dirty="0"/>
            <a:t>Must</a:t>
          </a:r>
          <a:r>
            <a:rPr lang="en-US" b="0" i="0" dirty="0"/>
            <a:t> occur in a University program or activity</a:t>
          </a:r>
          <a:endParaRPr lang="en-US" dirty="0"/>
        </a:p>
      </dgm:t>
    </dgm:pt>
    <dgm:pt modelId="{50106C63-C89C-4F30-B69E-28677295D791}" type="parTrans" cxnId="{34D3F649-3431-4ED1-9819-8EAFF5E08137}">
      <dgm:prSet/>
      <dgm:spPr/>
      <dgm:t>
        <a:bodyPr/>
        <a:lstStyle/>
        <a:p>
          <a:endParaRPr lang="en-US"/>
        </a:p>
      </dgm:t>
    </dgm:pt>
    <dgm:pt modelId="{EC6F51A1-395F-4249-922B-265C471D0EDE}" type="sibTrans" cxnId="{34D3F649-3431-4ED1-9819-8EAFF5E08137}">
      <dgm:prSet/>
      <dgm:spPr/>
      <dgm:t>
        <a:bodyPr/>
        <a:lstStyle/>
        <a:p>
          <a:endParaRPr lang="en-US"/>
        </a:p>
      </dgm:t>
    </dgm:pt>
    <dgm:pt modelId="{C68563AC-DCB0-48BF-B792-DDFC4B3670B7}">
      <dgm:prSet/>
      <dgm:spPr/>
      <dgm:t>
        <a:bodyPr/>
        <a:lstStyle/>
        <a:p>
          <a:pPr>
            <a:buFont typeface="Courier New" panose="02070309020205020404" pitchFamily="49" charset="0"/>
            <a:buChar char="o"/>
          </a:pPr>
          <a:r>
            <a:rPr lang="en-US" b="0" i="0" dirty="0"/>
            <a:t>Including on University property</a:t>
          </a:r>
          <a:endParaRPr lang="en-US" dirty="0"/>
        </a:p>
      </dgm:t>
    </dgm:pt>
    <dgm:pt modelId="{8B8A5E68-EC74-4D19-AC0E-962016977E5B}" type="parTrans" cxnId="{1A910749-4985-4472-9498-72DAFBF33A0D}">
      <dgm:prSet/>
      <dgm:spPr/>
      <dgm:t>
        <a:bodyPr/>
        <a:lstStyle/>
        <a:p>
          <a:endParaRPr lang="en-US"/>
        </a:p>
      </dgm:t>
    </dgm:pt>
    <dgm:pt modelId="{4C9796D2-7F4A-4943-802C-7EABF93A003F}" type="sibTrans" cxnId="{1A910749-4985-4472-9498-72DAFBF33A0D}">
      <dgm:prSet/>
      <dgm:spPr/>
      <dgm:t>
        <a:bodyPr/>
        <a:lstStyle/>
        <a:p>
          <a:endParaRPr lang="en-US"/>
        </a:p>
      </dgm:t>
    </dgm:pt>
    <dgm:pt modelId="{327811E8-F5C6-44BB-939D-57C929FD5A4A}">
      <dgm:prSet/>
      <dgm:spPr>
        <a:solidFill>
          <a:srgbClr val="0D7062"/>
        </a:solidFill>
      </dgm:spPr>
      <dgm:t>
        <a:bodyPr/>
        <a:lstStyle/>
        <a:p>
          <a:r>
            <a:rPr lang="en-US" b="0" i="0"/>
            <a:t>Complainant </a:t>
          </a:r>
          <a:r>
            <a:rPr lang="en-US" b="0" i="0" u="sng"/>
            <a:t>must be participating or attempting to participate </a:t>
          </a:r>
          <a:r>
            <a:rPr lang="en-US" b="0" i="0"/>
            <a:t>in a College program or activity</a:t>
          </a:r>
          <a:endParaRPr lang="en-US"/>
        </a:p>
      </dgm:t>
    </dgm:pt>
    <dgm:pt modelId="{4C7B11AE-5659-41C7-B1A4-92ED926EFF20}" type="parTrans" cxnId="{61D85EAC-6AEA-471B-8F79-3494AFAD9C60}">
      <dgm:prSet/>
      <dgm:spPr/>
      <dgm:t>
        <a:bodyPr/>
        <a:lstStyle/>
        <a:p>
          <a:endParaRPr lang="en-US"/>
        </a:p>
      </dgm:t>
    </dgm:pt>
    <dgm:pt modelId="{740BD8B9-5132-41FC-B4C5-0B286C5BB80B}" type="sibTrans" cxnId="{61D85EAC-6AEA-471B-8F79-3494AFAD9C60}">
      <dgm:prSet/>
      <dgm:spPr/>
      <dgm:t>
        <a:bodyPr/>
        <a:lstStyle/>
        <a:p>
          <a:endParaRPr lang="en-US"/>
        </a:p>
      </dgm:t>
    </dgm:pt>
    <dgm:pt modelId="{EF895773-B848-496C-A4B6-05A1B8BCE2CE}" type="pres">
      <dgm:prSet presAssocID="{73DA0F27-790D-4E9D-9C3B-06A191820C6A}" presName="linear" presStyleCnt="0">
        <dgm:presLayoutVars>
          <dgm:animLvl val="lvl"/>
          <dgm:resizeHandles val="exact"/>
        </dgm:presLayoutVars>
      </dgm:prSet>
      <dgm:spPr/>
    </dgm:pt>
    <dgm:pt modelId="{0D23ADAB-EDAC-40F4-9A23-35E60DE3E79B}" type="pres">
      <dgm:prSet presAssocID="{333875C1-734F-4790-96D4-88473719CD34}" presName="parentText" presStyleLbl="node1" presStyleIdx="0" presStyleCnt="3">
        <dgm:presLayoutVars>
          <dgm:chMax val="0"/>
          <dgm:bulletEnabled val="1"/>
        </dgm:presLayoutVars>
      </dgm:prSet>
      <dgm:spPr/>
    </dgm:pt>
    <dgm:pt modelId="{6624CF32-08D9-4926-8759-2644AC7475DF}" type="pres">
      <dgm:prSet presAssocID="{3976B91B-6E74-44D0-BF2C-AEABD89843C7}" presName="spacer" presStyleCnt="0"/>
      <dgm:spPr/>
    </dgm:pt>
    <dgm:pt modelId="{63770D48-61EC-4EB5-A229-EB7436A38886}" type="pres">
      <dgm:prSet presAssocID="{67AAA83E-5B60-4A7F-8858-727A2060E97A}" presName="parentText" presStyleLbl="node1" presStyleIdx="1" presStyleCnt="3">
        <dgm:presLayoutVars>
          <dgm:chMax val="0"/>
          <dgm:bulletEnabled val="1"/>
        </dgm:presLayoutVars>
      </dgm:prSet>
      <dgm:spPr/>
    </dgm:pt>
    <dgm:pt modelId="{87D2457A-4AEE-4C9A-B5EE-FA981B89B36E}" type="pres">
      <dgm:prSet presAssocID="{67AAA83E-5B60-4A7F-8858-727A2060E97A}" presName="childText" presStyleLbl="revTx" presStyleIdx="0" presStyleCnt="1">
        <dgm:presLayoutVars>
          <dgm:bulletEnabled val="1"/>
        </dgm:presLayoutVars>
      </dgm:prSet>
      <dgm:spPr/>
    </dgm:pt>
    <dgm:pt modelId="{54FF0B06-C7B0-4961-B0D0-A530BA7AAA44}" type="pres">
      <dgm:prSet presAssocID="{327811E8-F5C6-44BB-939D-57C929FD5A4A}" presName="parentText" presStyleLbl="node1" presStyleIdx="2" presStyleCnt="3">
        <dgm:presLayoutVars>
          <dgm:chMax val="0"/>
          <dgm:bulletEnabled val="1"/>
        </dgm:presLayoutVars>
      </dgm:prSet>
      <dgm:spPr/>
    </dgm:pt>
  </dgm:ptLst>
  <dgm:cxnLst>
    <dgm:cxn modelId="{1A910749-4985-4472-9498-72DAFBF33A0D}" srcId="{67AAA83E-5B60-4A7F-8858-727A2060E97A}" destId="{C68563AC-DCB0-48BF-B792-DDFC4B3670B7}" srcOrd="0" destOrd="0" parTransId="{8B8A5E68-EC74-4D19-AC0E-962016977E5B}" sibTransId="{4C9796D2-7F4A-4943-802C-7EABF93A003F}"/>
    <dgm:cxn modelId="{34D3F649-3431-4ED1-9819-8EAFF5E08137}" srcId="{73DA0F27-790D-4E9D-9C3B-06A191820C6A}" destId="{67AAA83E-5B60-4A7F-8858-727A2060E97A}" srcOrd="1" destOrd="0" parTransId="{50106C63-C89C-4F30-B69E-28677295D791}" sibTransId="{EC6F51A1-395F-4249-922B-265C471D0EDE}"/>
    <dgm:cxn modelId="{A2F00971-A234-4933-A996-51F4516C22A9}" type="presOf" srcId="{73DA0F27-790D-4E9D-9C3B-06A191820C6A}" destId="{EF895773-B848-496C-A4B6-05A1B8BCE2CE}" srcOrd="0" destOrd="0" presId="urn:microsoft.com/office/officeart/2005/8/layout/vList2"/>
    <dgm:cxn modelId="{786DA995-665C-43B7-810E-94DA300BDA28}" type="presOf" srcId="{C68563AC-DCB0-48BF-B792-DDFC4B3670B7}" destId="{87D2457A-4AEE-4C9A-B5EE-FA981B89B36E}" srcOrd="0" destOrd="0" presId="urn:microsoft.com/office/officeart/2005/8/layout/vList2"/>
    <dgm:cxn modelId="{B5CBCF95-85E3-4F3D-B59D-B28398257871}" type="presOf" srcId="{333875C1-734F-4790-96D4-88473719CD34}" destId="{0D23ADAB-EDAC-40F4-9A23-35E60DE3E79B}" srcOrd="0" destOrd="0" presId="urn:microsoft.com/office/officeart/2005/8/layout/vList2"/>
    <dgm:cxn modelId="{795D55A5-9215-45C7-97D7-17B46AD727BB}" type="presOf" srcId="{67AAA83E-5B60-4A7F-8858-727A2060E97A}" destId="{63770D48-61EC-4EB5-A229-EB7436A38886}" srcOrd="0" destOrd="0" presId="urn:microsoft.com/office/officeart/2005/8/layout/vList2"/>
    <dgm:cxn modelId="{61D85EAC-6AEA-471B-8F79-3494AFAD9C60}" srcId="{73DA0F27-790D-4E9D-9C3B-06A191820C6A}" destId="{327811E8-F5C6-44BB-939D-57C929FD5A4A}" srcOrd="2" destOrd="0" parTransId="{4C7B11AE-5659-41C7-B1A4-92ED926EFF20}" sibTransId="{740BD8B9-5132-41FC-B4C5-0B286C5BB80B}"/>
    <dgm:cxn modelId="{179914D2-7584-49EE-84A4-7B1D8873DFC2}" type="presOf" srcId="{327811E8-F5C6-44BB-939D-57C929FD5A4A}" destId="{54FF0B06-C7B0-4961-B0D0-A530BA7AAA44}" srcOrd="0" destOrd="0" presId="urn:microsoft.com/office/officeart/2005/8/layout/vList2"/>
    <dgm:cxn modelId="{4F770DD5-C732-46B8-AEE9-F3648E1340F0}" srcId="{73DA0F27-790D-4E9D-9C3B-06A191820C6A}" destId="{333875C1-734F-4790-96D4-88473719CD34}" srcOrd="0" destOrd="0" parTransId="{C118ABF1-D39C-4412-9C45-CD0528F1A2C2}" sibTransId="{3976B91B-6E74-44D0-BF2C-AEABD89843C7}"/>
    <dgm:cxn modelId="{3F218A1A-2319-452D-B165-CA8D3E029675}" type="presParOf" srcId="{EF895773-B848-496C-A4B6-05A1B8BCE2CE}" destId="{0D23ADAB-EDAC-40F4-9A23-35E60DE3E79B}" srcOrd="0" destOrd="0" presId="urn:microsoft.com/office/officeart/2005/8/layout/vList2"/>
    <dgm:cxn modelId="{9E653117-B308-4A3E-AC04-5D86402F4887}" type="presParOf" srcId="{EF895773-B848-496C-A4B6-05A1B8BCE2CE}" destId="{6624CF32-08D9-4926-8759-2644AC7475DF}" srcOrd="1" destOrd="0" presId="urn:microsoft.com/office/officeart/2005/8/layout/vList2"/>
    <dgm:cxn modelId="{B9CF8286-AF2C-4CBF-8AFB-2DB2B2741471}" type="presParOf" srcId="{EF895773-B848-496C-A4B6-05A1B8BCE2CE}" destId="{63770D48-61EC-4EB5-A229-EB7436A38886}" srcOrd="2" destOrd="0" presId="urn:microsoft.com/office/officeart/2005/8/layout/vList2"/>
    <dgm:cxn modelId="{D82D134C-BC42-463C-AB25-DE97659924FF}" type="presParOf" srcId="{EF895773-B848-496C-A4B6-05A1B8BCE2CE}" destId="{87D2457A-4AEE-4C9A-B5EE-FA981B89B36E}" srcOrd="3" destOrd="0" presId="urn:microsoft.com/office/officeart/2005/8/layout/vList2"/>
    <dgm:cxn modelId="{B49A53E8-96EE-4A74-BEC5-B9D25DBBA9D6}" type="presParOf" srcId="{EF895773-B848-496C-A4B6-05A1B8BCE2CE}" destId="{54FF0B06-C7B0-4961-B0D0-A530BA7AAA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sp="http://schemas.microsoft.com/office/drawing/2008/diagram" xmlns:dgm="http://schemas.openxmlformats.org/drawingml/2006/diagram" xmlns:a="http://schemas.openxmlformats.org/drawingml/2006/main">
  <dgm:ptLst>
    <dgm:pt modelId="{B7F60D52-430D-4A8F-ABB9-8858A23573A0}"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194D9266-2A43-4668-AAF4-ED0D99FD1CF6}">
      <dgm:prSet/>
      <dgm:spPr>
        <a:solidFill>
          <a:srgbClr val="0D7062"/>
        </a:solidFill>
      </dgm:spPr>
      <dgm:t>
        <a:bodyPr/>
        <a:lstStyle/>
        <a:p>
          <a:r>
            <a:rPr lang="en-US" b="0" i="0" dirty="0"/>
            <a:t>Available only after Complaint has been filed</a:t>
          </a:r>
          <a:endParaRPr lang="en-US" dirty="0"/>
        </a:p>
      </dgm:t>
    </dgm:pt>
    <dgm:pt modelId="{F11D707B-BF48-4408-9D6E-DC45C334F6D3}" type="parTrans" cxnId="{6120BF5D-4434-4916-97B2-D7588C9599D8}">
      <dgm:prSet/>
      <dgm:spPr/>
      <dgm:t>
        <a:bodyPr/>
        <a:lstStyle/>
        <a:p>
          <a:endParaRPr lang="en-US"/>
        </a:p>
      </dgm:t>
    </dgm:pt>
    <dgm:pt modelId="{4BA99B15-D7AA-4E6A-83F9-A91FCB0DBDE4}" type="sibTrans" cxnId="{6120BF5D-4434-4916-97B2-D7588C9599D8}">
      <dgm:prSet/>
      <dgm:spPr/>
      <dgm:t>
        <a:bodyPr/>
        <a:lstStyle/>
        <a:p>
          <a:endParaRPr lang="en-US"/>
        </a:p>
      </dgm:t>
    </dgm:pt>
    <dgm:pt modelId="{93F1B10D-18F0-4CB6-94EA-C8F2EA163B73}">
      <dgm:prSet/>
      <dgm:spPr>
        <a:solidFill>
          <a:srgbClr val="0D7062"/>
        </a:solidFill>
      </dgm:spPr>
      <dgm:t>
        <a:bodyPr/>
        <a:lstStyle/>
        <a:p>
          <a:r>
            <a:rPr lang="en-US" b="0" i="0"/>
            <a:t>Facilitated by trained individual</a:t>
          </a:r>
          <a:endParaRPr lang="en-US"/>
        </a:p>
      </dgm:t>
    </dgm:pt>
    <dgm:pt modelId="{40781C18-368A-467B-9778-DF72DE903D3B}" type="parTrans" cxnId="{B02299EE-9F7D-4397-81C6-6E82D9F2BF94}">
      <dgm:prSet/>
      <dgm:spPr/>
      <dgm:t>
        <a:bodyPr/>
        <a:lstStyle/>
        <a:p>
          <a:endParaRPr lang="en-US"/>
        </a:p>
      </dgm:t>
    </dgm:pt>
    <dgm:pt modelId="{90E7B48C-0BF7-4004-A495-EDCD1C32C037}" type="sibTrans" cxnId="{B02299EE-9F7D-4397-81C6-6E82D9F2BF94}">
      <dgm:prSet/>
      <dgm:spPr/>
      <dgm:t>
        <a:bodyPr/>
        <a:lstStyle/>
        <a:p>
          <a:endParaRPr lang="en-US"/>
        </a:p>
      </dgm:t>
    </dgm:pt>
    <dgm:pt modelId="{B943F758-D2D1-4872-95FD-3D9C6DAF8BF4}">
      <dgm:prSet/>
      <dgm:spPr>
        <a:solidFill>
          <a:srgbClr val="0D7062"/>
        </a:solidFill>
      </dgm:spPr>
      <dgm:t>
        <a:bodyPr/>
        <a:lstStyle/>
        <a:p>
          <a:r>
            <a:rPr lang="en-US" b="0" i="0" dirty="0"/>
            <a:t>Title IX Coordinator must approve pursuit of informal resolution &amp; agreed resolution</a:t>
          </a:r>
          <a:endParaRPr lang="en-US" dirty="0"/>
        </a:p>
      </dgm:t>
    </dgm:pt>
    <dgm:pt modelId="{765290F6-4779-4536-94C0-A1D5F618E150}" type="parTrans" cxnId="{7DA17137-3E0D-4DE2-9975-AAC15F1415E0}">
      <dgm:prSet/>
      <dgm:spPr/>
      <dgm:t>
        <a:bodyPr/>
        <a:lstStyle/>
        <a:p>
          <a:endParaRPr lang="en-US"/>
        </a:p>
      </dgm:t>
    </dgm:pt>
    <dgm:pt modelId="{B4F1CADB-7BFE-4DFA-B86F-7C80B10F691F}" type="sibTrans" cxnId="{7DA17137-3E0D-4DE2-9975-AAC15F1415E0}">
      <dgm:prSet/>
      <dgm:spPr/>
      <dgm:t>
        <a:bodyPr/>
        <a:lstStyle/>
        <a:p>
          <a:endParaRPr lang="en-US"/>
        </a:p>
      </dgm:t>
    </dgm:pt>
    <dgm:pt modelId="{7DB62388-6342-4151-9C39-9F95A899CA57}">
      <dgm:prSet/>
      <dgm:spPr>
        <a:solidFill>
          <a:srgbClr val="0D7062"/>
        </a:solidFill>
      </dgm:spPr>
      <dgm:t>
        <a:bodyPr/>
        <a:lstStyle/>
        <a:p>
          <a:r>
            <a:rPr lang="en-US" b="0" i="0" dirty="0"/>
            <a:t>Not available in matters involving a student vs. an employee</a:t>
          </a:r>
          <a:endParaRPr lang="en-US" dirty="0"/>
        </a:p>
      </dgm:t>
    </dgm:pt>
    <dgm:pt modelId="{557E30D7-2B5C-4F8E-A22C-9772629A2C4B}" type="parTrans" cxnId="{7ACF2C37-A112-4504-8581-82BC14ADC451}">
      <dgm:prSet/>
      <dgm:spPr/>
      <dgm:t>
        <a:bodyPr/>
        <a:lstStyle/>
        <a:p>
          <a:endParaRPr lang="en-US"/>
        </a:p>
      </dgm:t>
    </dgm:pt>
    <dgm:pt modelId="{32255FC4-2225-40FB-A9FC-0525508C30E0}" type="sibTrans" cxnId="{7ACF2C37-A112-4504-8581-82BC14ADC451}">
      <dgm:prSet/>
      <dgm:spPr/>
      <dgm:t>
        <a:bodyPr/>
        <a:lstStyle/>
        <a:p>
          <a:endParaRPr lang="en-US"/>
        </a:p>
      </dgm:t>
    </dgm:pt>
    <dgm:pt modelId="{C072AD10-E703-4C44-A724-2FB1EAE893C7}">
      <dgm:prSet/>
      <dgm:spPr>
        <a:solidFill>
          <a:srgbClr val="0D7062"/>
        </a:solidFill>
      </dgm:spPr>
      <dgm:t>
        <a:bodyPr/>
        <a:lstStyle/>
        <a:p>
          <a:r>
            <a:rPr lang="en-US" b="0" i="0"/>
            <a:t>Voluntary</a:t>
          </a:r>
          <a:endParaRPr lang="en-US"/>
        </a:p>
      </dgm:t>
    </dgm:pt>
    <dgm:pt modelId="{28D107F3-5773-47CF-B6BB-B2BAAB7E7B3A}" type="parTrans" cxnId="{B7BC8820-FF88-4BEB-8E4F-BB01153232AF}">
      <dgm:prSet/>
      <dgm:spPr/>
      <dgm:t>
        <a:bodyPr/>
        <a:lstStyle/>
        <a:p>
          <a:endParaRPr lang="en-US"/>
        </a:p>
      </dgm:t>
    </dgm:pt>
    <dgm:pt modelId="{7CCF4A8E-CCA1-42EB-AB40-5BFCA7BE7008}" type="sibTrans" cxnId="{B7BC8820-FF88-4BEB-8E4F-BB01153232AF}">
      <dgm:prSet/>
      <dgm:spPr/>
      <dgm:t>
        <a:bodyPr/>
        <a:lstStyle/>
        <a:p>
          <a:endParaRPr lang="en-US"/>
        </a:p>
      </dgm:t>
    </dgm:pt>
    <dgm:pt modelId="{64451201-29C5-405D-ABBC-77C0D310A69A}">
      <dgm:prSet/>
      <dgm:spPr>
        <a:solidFill>
          <a:srgbClr val="0D7062"/>
        </a:solidFill>
        <a:ln>
          <a:solidFill>
            <a:srgbClr val="0D7062"/>
          </a:solidFill>
        </a:ln>
      </dgm:spPr>
      <dgm:t>
        <a:bodyPr/>
        <a:lstStyle/>
        <a:p>
          <a:r>
            <a:rPr lang="en-US" b="0" i="0"/>
            <a:t>Parties can withdraw</a:t>
          </a:r>
          <a:endParaRPr lang="en-US"/>
        </a:p>
      </dgm:t>
    </dgm:pt>
    <dgm:pt modelId="{96978B70-F439-4B05-BFCF-0560633304D2}" type="parTrans" cxnId="{84BA6844-C3CD-4920-86FE-F6844499E4BB}">
      <dgm:prSet/>
      <dgm:spPr/>
      <dgm:t>
        <a:bodyPr/>
        <a:lstStyle/>
        <a:p>
          <a:endParaRPr lang="en-US"/>
        </a:p>
      </dgm:t>
    </dgm:pt>
    <dgm:pt modelId="{2BA02087-5FBB-440A-8628-EF8DE3458831}" type="sibTrans" cxnId="{84BA6844-C3CD-4920-86FE-F6844499E4BB}">
      <dgm:prSet/>
      <dgm:spPr/>
      <dgm:t>
        <a:bodyPr/>
        <a:lstStyle/>
        <a:p>
          <a:endParaRPr lang="en-US"/>
        </a:p>
      </dgm:t>
    </dgm:pt>
    <dgm:pt modelId="{37AE507A-43AF-4DA3-AA88-A56725516B60}">
      <dgm:prSet/>
      <dgm:spPr>
        <a:solidFill>
          <a:srgbClr val="0D7062"/>
        </a:solidFill>
      </dgm:spPr>
      <dgm:t>
        <a:bodyPr/>
        <a:lstStyle/>
        <a:p>
          <a:r>
            <a:rPr lang="en-US" b="0" i="0" dirty="0"/>
            <a:t>Typically 30 days to complete</a:t>
          </a:r>
          <a:endParaRPr lang="en-US" dirty="0"/>
        </a:p>
      </dgm:t>
    </dgm:pt>
    <dgm:pt modelId="{2ECD4B4F-5AEE-4DA1-80BB-8A1A5915CB7D}" type="parTrans" cxnId="{70D5BA2A-2689-4467-9A8C-B3B266C0B844}">
      <dgm:prSet/>
      <dgm:spPr/>
      <dgm:t>
        <a:bodyPr/>
        <a:lstStyle/>
        <a:p>
          <a:endParaRPr lang="en-US"/>
        </a:p>
      </dgm:t>
    </dgm:pt>
    <dgm:pt modelId="{22DAA9D9-02C6-49A8-BB7F-F30E53C6D8B2}" type="sibTrans" cxnId="{70D5BA2A-2689-4467-9A8C-B3B266C0B844}">
      <dgm:prSet/>
      <dgm:spPr/>
      <dgm:t>
        <a:bodyPr/>
        <a:lstStyle/>
        <a:p>
          <a:endParaRPr lang="en-US"/>
        </a:p>
      </dgm:t>
    </dgm:pt>
    <dgm:pt modelId="{1D53AD78-A4CF-4AE8-8614-D7FEA7057C13}" type="pres">
      <dgm:prSet presAssocID="{B7F60D52-430D-4A8F-ABB9-8858A23573A0}" presName="diagram" presStyleCnt="0">
        <dgm:presLayoutVars>
          <dgm:dir/>
          <dgm:resizeHandles val="exact"/>
        </dgm:presLayoutVars>
      </dgm:prSet>
      <dgm:spPr/>
    </dgm:pt>
    <dgm:pt modelId="{6CD246E4-8741-4F3E-BA1E-60C1E52A4266}" type="pres">
      <dgm:prSet presAssocID="{194D9266-2A43-4668-AAF4-ED0D99FD1CF6}" presName="node" presStyleLbl="node1" presStyleIdx="0" presStyleCnt="7">
        <dgm:presLayoutVars>
          <dgm:bulletEnabled val="1"/>
        </dgm:presLayoutVars>
      </dgm:prSet>
      <dgm:spPr/>
    </dgm:pt>
    <dgm:pt modelId="{EFB1BFB8-BD0C-4E3B-B2AD-A8885E7B1528}" type="pres">
      <dgm:prSet presAssocID="{4BA99B15-D7AA-4E6A-83F9-A91FCB0DBDE4}" presName="sibTrans" presStyleCnt="0"/>
      <dgm:spPr/>
    </dgm:pt>
    <dgm:pt modelId="{30F90085-7157-47F3-A060-3D707621264A}" type="pres">
      <dgm:prSet presAssocID="{93F1B10D-18F0-4CB6-94EA-C8F2EA163B73}" presName="node" presStyleLbl="node1" presStyleIdx="1" presStyleCnt="7">
        <dgm:presLayoutVars>
          <dgm:bulletEnabled val="1"/>
        </dgm:presLayoutVars>
      </dgm:prSet>
      <dgm:spPr/>
    </dgm:pt>
    <dgm:pt modelId="{862ADAAB-3069-467E-BF0A-E33140CB6177}" type="pres">
      <dgm:prSet presAssocID="{90E7B48C-0BF7-4004-A495-EDCD1C32C037}" presName="sibTrans" presStyleCnt="0"/>
      <dgm:spPr/>
    </dgm:pt>
    <dgm:pt modelId="{B7029D5C-6431-4E3E-87B4-CC8DA3B89F4F}" type="pres">
      <dgm:prSet presAssocID="{B943F758-D2D1-4872-95FD-3D9C6DAF8BF4}" presName="node" presStyleLbl="node1" presStyleIdx="2" presStyleCnt="7">
        <dgm:presLayoutVars>
          <dgm:bulletEnabled val="1"/>
        </dgm:presLayoutVars>
      </dgm:prSet>
      <dgm:spPr/>
    </dgm:pt>
    <dgm:pt modelId="{C90ED638-F59E-4CCA-B5BA-E0FA6657F198}" type="pres">
      <dgm:prSet presAssocID="{B4F1CADB-7BFE-4DFA-B86F-7C80B10F691F}" presName="sibTrans" presStyleCnt="0"/>
      <dgm:spPr/>
    </dgm:pt>
    <dgm:pt modelId="{4F5A0BAA-1A2D-40B5-8184-05687DA43BD3}" type="pres">
      <dgm:prSet presAssocID="{7DB62388-6342-4151-9C39-9F95A899CA57}" presName="node" presStyleLbl="node1" presStyleIdx="3" presStyleCnt="7">
        <dgm:presLayoutVars>
          <dgm:bulletEnabled val="1"/>
        </dgm:presLayoutVars>
      </dgm:prSet>
      <dgm:spPr/>
    </dgm:pt>
    <dgm:pt modelId="{26A6B1A9-031F-4679-AC78-52A54D322A77}" type="pres">
      <dgm:prSet presAssocID="{32255FC4-2225-40FB-A9FC-0525508C30E0}" presName="sibTrans" presStyleCnt="0"/>
      <dgm:spPr/>
    </dgm:pt>
    <dgm:pt modelId="{61414DBB-55B9-4C25-B1D6-5D156A804612}" type="pres">
      <dgm:prSet presAssocID="{C072AD10-E703-4C44-A724-2FB1EAE893C7}" presName="node" presStyleLbl="node1" presStyleIdx="4" presStyleCnt="7">
        <dgm:presLayoutVars>
          <dgm:bulletEnabled val="1"/>
        </dgm:presLayoutVars>
      </dgm:prSet>
      <dgm:spPr/>
    </dgm:pt>
    <dgm:pt modelId="{30CC58CF-EFFE-4554-9BA2-17F101116ED0}" type="pres">
      <dgm:prSet presAssocID="{7CCF4A8E-CCA1-42EB-AB40-5BFCA7BE7008}" presName="sibTrans" presStyleCnt="0"/>
      <dgm:spPr/>
    </dgm:pt>
    <dgm:pt modelId="{027D5174-DA9E-4BC6-BFC3-2A66E8E27AFF}" type="pres">
      <dgm:prSet presAssocID="{64451201-29C5-405D-ABBC-77C0D310A69A}" presName="node" presStyleLbl="node1" presStyleIdx="5" presStyleCnt="7">
        <dgm:presLayoutVars>
          <dgm:bulletEnabled val="1"/>
        </dgm:presLayoutVars>
      </dgm:prSet>
      <dgm:spPr/>
    </dgm:pt>
    <dgm:pt modelId="{299A8872-8188-458B-BEA2-EBBD10874CAF}" type="pres">
      <dgm:prSet presAssocID="{2BA02087-5FBB-440A-8628-EF8DE3458831}" presName="sibTrans" presStyleCnt="0"/>
      <dgm:spPr/>
    </dgm:pt>
    <dgm:pt modelId="{83B6B04A-A4A7-4911-A23F-45163F2C8B6E}" type="pres">
      <dgm:prSet presAssocID="{37AE507A-43AF-4DA3-AA88-A56725516B60}" presName="node" presStyleLbl="node1" presStyleIdx="6" presStyleCnt="7">
        <dgm:presLayoutVars>
          <dgm:bulletEnabled val="1"/>
        </dgm:presLayoutVars>
      </dgm:prSet>
      <dgm:spPr/>
    </dgm:pt>
  </dgm:ptLst>
  <dgm:cxnLst>
    <dgm:cxn modelId="{B7BC8820-FF88-4BEB-8E4F-BB01153232AF}" srcId="{B7F60D52-430D-4A8F-ABB9-8858A23573A0}" destId="{C072AD10-E703-4C44-A724-2FB1EAE893C7}" srcOrd="4" destOrd="0" parTransId="{28D107F3-5773-47CF-B6BB-B2BAAB7E7B3A}" sibTransId="{7CCF4A8E-CCA1-42EB-AB40-5BFCA7BE7008}"/>
    <dgm:cxn modelId="{70D5BA2A-2689-4467-9A8C-B3B266C0B844}" srcId="{B7F60D52-430D-4A8F-ABB9-8858A23573A0}" destId="{37AE507A-43AF-4DA3-AA88-A56725516B60}" srcOrd="6" destOrd="0" parTransId="{2ECD4B4F-5AEE-4DA1-80BB-8A1A5915CB7D}" sibTransId="{22DAA9D9-02C6-49A8-BB7F-F30E53C6D8B2}"/>
    <dgm:cxn modelId="{4AEE3230-8DF7-4742-BB10-60B91D99D7F1}" type="presOf" srcId="{37AE507A-43AF-4DA3-AA88-A56725516B60}" destId="{83B6B04A-A4A7-4911-A23F-45163F2C8B6E}" srcOrd="0" destOrd="0" presId="urn:microsoft.com/office/officeart/2005/8/layout/default"/>
    <dgm:cxn modelId="{0CA49031-6A05-4098-A347-37FEA22A5DA1}" type="presOf" srcId="{B943F758-D2D1-4872-95FD-3D9C6DAF8BF4}" destId="{B7029D5C-6431-4E3E-87B4-CC8DA3B89F4F}" srcOrd="0" destOrd="0" presId="urn:microsoft.com/office/officeart/2005/8/layout/default"/>
    <dgm:cxn modelId="{7ACF2C37-A112-4504-8581-82BC14ADC451}" srcId="{B7F60D52-430D-4A8F-ABB9-8858A23573A0}" destId="{7DB62388-6342-4151-9C39-9F95A899CA57}" srcOrd="3" destOrd="0" parTransId="{557E30D7-2B5C-4F8E-A22C-9772629A2C4B}" sibTransId="{32255FC4-2225-40FB-A9FC-0525508C30E0}"/>
    <dgm:cxn modelId="{7DA17137-3E0D-4DE2-9975-AAC15F1415E0}" srcId="{B7F60D52-430D-4A8F-ABB9-8858A23573A0}" destId="{B943F758-D2D1-4872-95FD-3D9C6DAF8BF4}" srcOrd="2" destOrd="0" parTransId="{765290F6-4779-4536-94C0-A1D5F618E150}" sibTransId="{B4F1CADB-7BFE-4DFA-B86F-7C80B10F691F}"/>
    <dgm:cxn modelId="{6120BF5D-4434-4916-97B2-D7588C9599D8}" srcId="{B7F60D52-430D-4A8F-ABB9-8858A23573A0}" destId="{194D9266-2A43-4668-AAF4-ED0D99FD1CF6}" srcOrd="0" destOrd="0" parTransId="{F11D707B-BF48-4408-9D6E-DC45C334F6D3}" sibTransId="{4BA99B15-D7AA-4E6A-83F9-A91FCB0DBDE4}"/>
    <dgm:cxn modelId="{C0C7FC42-0065-4A8D-9877-F3303EF44C52}" type="presOf" srcId="{C072AD10-E703-4C44-A724-2FB1EAE893C7}" destId="{61414DBB-55B9-4C25-B1D6-5D156A804612}" srcOrd="0" destOrd="0" presId="urn:microsoft.com/office/officeart/2005/8/layout/default"/>
    <dgm:cxn modelId="{84BA6844-C3CD-4920-86FE-F6844499E4BB}" srcId="{B7F60D52-430D-4A8F-ABB9-8858A23573A0}" destId="{64451201-29C5-405D-ABBC-77C0D310A69A}" srcOrd="5" destOrd="0" parTransId="{96978B70-F439-4B05-BFCF-0560633304D2}" sibTransId="{2BA02087-5FBB-440A-8628-EF8DE3458831}"/>
    <dgm:cxn modelId="{0102898E-C830-4CF9-9DDC-E70236C35680}" type="presOf" srcId="{194D9266-2A43-4668-AAF4-ED0D99FD1CF6}" destId="{6CD246E4-8741-4F3E-BA1E-60C1E52A4266}" srcOrd="0" destOrd="0" presId="urn:microsoft.com/office/officeart/2005/8/layout/default"/>
    <dgm:cxn modelId="{CFF59AAB-A896-40D3-BCCA-0AD05121B3E4}" type="presOf" srcId="{93F1B10D-18F0-4CB6-94EA-C8F2EA163B73}" destId="{30F90085-7157-47F3-A060-3D707621264A}" srcOrd="0" destOrd="0" presId="urn:microsoft.com/office/officeart/2005/8/layout/default"/>
    <dgm:cxn modelId="{6141A4CD-EB23-43D2-9670-26FF41780588}" type="presOf" srcId="{B7F60D52-430D-4A8F-ABB9-8858A23573A0}" destId="{1D53AD78-A4CF-4AE8-8614-D7FEA7057C13}" srcOrd="0" destOrd="0" presId="urn:microsoft.com/office/officeart/2005/8/layout/default"/>
    <dgm:cxn modelId="{0C42FBE5-5C0E-47D0-9152-8EE1D035D858}" type="presOf" srcId="{64451201-29C5-405D-ABBC-77C0D310A69A}" destId="{027D5174-DA9E-4BC6-BFC3-2A66E8E27AFF}" srcOrd="0" destOrd="0" presId="urn:microsoft.com/office/officeart/2005/8/layout/default"/>
    <dgm:cxn modelId="{B02299EE-9F7D-4397-81C6-6E82D9F2BF94}" srcId="{B7F60D52-430D-4A8F-ABB9-8858A23573A0}" destId="{93F1B10D-18F0-4CB6-94EA-C8F2EA163B73}" srcOrd="1" destOrd="0" parTransId="{40781C18-368A-467B-9778-DF72DE903D3B}" sibTransId="{90E7B48C-0BF7-4004-A495-EDCD1C32C037}"/>
    <dgm:cxn modelId="{4D1D20FE-ACCD-4F45-A818-9CE54BFC429A}" type="presOf" srcId="{7DB62388-6342-4151-9C39-9F95A899CA57}" destId="{4F5A0BAA-1A2D-40B5-8184-05687DA43BD3}" srcOrd="0" destOrd="0" presId="urn:microsoft.com/office/officeart/2005/8/layout/default"/>
    <dgm:cxn modelId="{8EB5FDE1-D95C-42B2-95BB-6D9DC582B7BA}" type="presParOf" srcId="{1D53AD78-A4CF-4AE8-8614-D7FEA7057C13}" destId="{6CD246E4-8741-4F3E-BA1E-60C1E52A4266}" srcOrd="0" destOrd="0" presId="urn:microsoft.com/office/officeart/2005/8/layout/default"/>
    <dgm:cxn modelId="{DDD1629F-C879-4473-BDD2-9B3FBABA7DA5}" type="presParOf" srcId="{1D53AD78-A4CF-4AE8-8614-D7FEA7057C13}" destId="{EFB1BFB8-BD0C-4E3B-B2AD-A8885E7B1528}" srcOrd="1" destOrd="0" presId="urn:microsoft.com/office/officeart/2005/8/layout/default"/>
    <dgm:cxn modelId="{E21503CD-A688-4CD3-9D56-61B6083C4193}" type="presParOf" srcId="{1D53AD78-A4CF-4AE8-8614-D7FEA7057C13}" destId="{30F90085-7157-47F3-A060-3D707621264A}" srcOrd="2" destOrd="0" presId="urn:microsoft.com/office/officeart/2005/8/layout/default"/>
    <dgm:cxn modelId="{DFDE60DB-2867-47C9-8C07-79EEC1605D69}" type="presParOf" srcId="{1D53AD78-A4CF-4AE8-8614-D7FEA7057C13}" destId="{862ADAAB-3069-467E-BF0A-E33140CB6177}" srcOrd="3" destOrd="0" presId="urn:microsoft.com/office/officeart/2005/8/layout/default"/>
    <dgm:cxn modelId="{9DA826AD-2412-439D-9DDE-F43143444916}" type="presParOf" srcId="{1D53AD78-A4CF-4AE8-8614-D7FEA7057C13}" destId="{B7029D5C-6431-4E3E-87B4-CC8DA3B89F4F}" srcOrd="4" destOrd="0" presId="urn:microsoft.com/office/officeart/2005/8/layout/default"/>
    <dgm:cxn modelId="{9AC0337E-0B30-4A6C-97D9-9F0278C712B7}" type="presParOf" srcId="{1D53AD78-A4CF-4AE8-8614-D7FEA7057C13}" destId="{C90ED638-F59E-4CCA-B5BA-E0FA6657F198}" srcOrd="5" destOrd="0" presId="urn:microsoft.com/office/officeart/2005/8/layout/default"/>
    <dgm:cxn modelId="{A1D3FE53-6B1C-45D4-9E5D-C0CF9CF6A54E}" type="presParOf" srcId="{1D53AD78-A4CF-4AE8-8614-D7FEA7057C13}" destId="{4F5A0BAA-1A2D-40B5-8184-05687DA43BD3}" srcOrd="6" destOrd="0" presId="urn:microsoft.com/office/officeart/2005/8/layout/default"/>
    <dgm:cxn modelId="{47C21567-82CA-402F-8FCB-FE14A6E9C6E3}" type="presParOf" srcId="{1D53AD78-A4CF-4AE8-8614-D7FEA7057C13}" destId="{26A6B1A9-031F-4679-AC78-52A54D322A77}" srcOrd="7" destOrd="0" presId="urn:microsoft.com/office/officeart/2005/8/layout/default"/>
    <dgm:cxn modelId="{434F0094-3B35-4BD2-81F8-6092663DB8F0}" type="presParOf" srcId="{1D53AD78-A4CF-4AE8-8614-D7FEA7057C13}" destId="{61414DBB-55B9-4C25-B1D6-5D156A804612}" srcOrd="8" destOrd="0" presId="urn:microsoft.com/office/officeart/2005/8/layout/default"/>
    <dgm:cxn modelId="{4EA829EF-23E3-4E28-A54E-58A1A03F2F1E}" type="presParOf" srcId="{1D53AD78-A4CF-4AE8-8614-D7FEA7057C13}" destId="{30CC58CF-EFFE-4554-9BA2-17F101116ED0}" srcOrd="9" destOrd="0" presId="urn:microsoft.com/office/officeart/2005/8/layout/default"/>
    <dgm:cxn modelId="{053C46CD-3EAE-425D-A37A-9438D540E5C1}" type="presParOf" srcId="{1D53AD78-A4CF-4AE8-8614-D7FEA7057C13}" destId="{027D5174-DA9E-4BC6-BFC3-2A66E8E27AFF}" srcOrd="10" destOrd="0" presId="urn:microsoft.com/office/officeart/2005/8/layout/default"/>
    <dgm:cxn modelId="{1E82B9E7-AA8C-41C9-BA33-984A2C99670B}" type="presParOf" srcId="{1D53AD78-A4CF-4AE8-8614-D7FEA7057C13}" destId="{299A8872-8188-458B-BEA2-EBBD10874CAF}" srcOrd="11" destOrd="0" presId="urn:microsoft.com/office/officeart/2005/8/layout/default"/>
    <dgm:cxn modelId="{A9CC137D-7B1D-483E-BDA7-6CEDBED633C4}" type="presParOf" srcId="{1D53AD78-A4CF-4AE8-8614-D7FEA7057C13}" destId="{83B6B04A-A4A7-4911-A23F-45163F2C8B6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sp="http://schemas.microsoft.com/office/drawing/2008/diagram" xmlns:dgm="http://schemas.openxmlformats.org/drawingml/2006/diagram" xmlns:a="http://schemas.openxmlformats.org/drawingml/2006/main">
  <dgm:ptLst>
    <dgm:pt modelId="{AE84B483-BA0E-4014-8E84-7E756D59DF56}" type="doc">
      <dgm:prSet loTypeId="urn:microsoft.com/office/officeart/2005/8/layout/lProcess1" loCatId="process" qsTypeId="urn:microsoft.com/office/officeart/2005/8/quickstyle/simple1" qsCatId="simple" csTypeId="urn:microsoft.com/office/officeart/2005/8/colors/accent3_2" csCatId="accent3" phldr="1"/>
      <dgm:spPr/>
      <dgm:t>
        <a:bodyPr/>
        <a:lstStyle/>
        <a:p>
          <a:endParaRPr lang="en-US"/>
        </a:p>
      </dgm:t>
    </dgm:pt>
    <dgm:pt modelId="{C763EF46-DD91-4CE5-9162-887DCCFC5010}">
      <dgm:prSet/>
      <dgm:spPr>
        <a:solidFill>
          <a:srgbClr val="0D7062"/>
        </a:solidFill>
      </dgm:spPr>
      <dgm:t>
        <a:bodyPr/>
        <a:lstStyle/>
        <a:p>
          <a:r>
            <a:rPr lang="en-US" b="1" i="0" u="sng" dirty="0"/>
            <a:t>Title IX Process:</a:t>
          </a:r>
          <a:endParaRPr lang="en-US" b="1" dirty="0"/>
        </a:p>
      </dgm:t>
    </dgm:pt>
    <dgm:pt modelId="{35965D40-E5AF-4396-BB55-D561E5ADA4E0}" type="parTrans" cxnId="{3A759EBD-5ADC-44AD-A04F-BBB9E264A45C}">
      <dgm:prSet/>
      <dgm:spPr/>
      <dgm:t>
        <a:bodyPr/>
        <a:lstStyle/>
        <a:p>
          <a:endParaRPr lang="en-US"/>
        </a:p>
      </dgm:t>
    </dgm:pt>
    <dgm:pt modelId="{13CAE7CA-2EDB-42A2-8E9F-7E6782980C35}" type="sibTrans" cxnId="{3A759EBD-5ADC-44AD-A04F-BBB9E264A45C}">
      <dgm:prSet/>
      <dgm:spPr/>
      <dgm:t>
        <a:bodyPr/>
        <a:lstStyle/>
        <a:p>
          <a:endParaRPr lang="en-US"/>
        </a:p>
      </dgm:t>
    </dgm:pt>
    <dgm:pt modelId="{4782A34E-787B-488C-A6C3-FC2CEB965923}">
      <dgm:prSet/>
      <dgm:spPr/>
      <dgm:t>
        <a:bodyPr/>
        <a:lstStyle/>
        <a:p>
          <a:r>
            <a:rPr lang="en-US" b="0" i="0"/>
            <a:t>Notice</a:t>
          </a:r>
          <a:endParaRPr lang="en-US"/>
        </a:p>
      </dgm:t>
    </dgm:pt>
    <dgm:pt modelId="{17E8A1F9-F85D-46AE-9C5D-01B82334B91F}" type="parTrans" cxnId="{CFB20657-0EB8-4431-BF4F-8E632B6E5F42}">
      <dgm:prSet/>
      <dgm:spPr/>
      <dgm:t>
        <a:bodyPr/>
        <a:lstStyle/>
        <a:p>
          <a:endParaRPr lang="en-US"/>
        </a:p>
      </dgm:t>
    </dgm:pt>
    <dgm:pt modelId="{37678240-0829-44C0-AB09-8259159DB929}" type="sibTrans" cxnId="{CFB20657-0EB8-4431-BF4F-8E632B6E5F42}">
      <dgm:prSet/>
      <dgm:spPr/>
      <dgm:t>
        <a:bodyPr/>
        <a:lstStyle/>
        <a:p>
          <a:endParaRPr lang="en-US"/>
        </a:p>
      </dgm:t>
    </dgm:pt>
    <dgm:pt modelId="{BC9B9BAE-C189-41C6-80F5-5FF05EA5BB5A}">
      <dgm:prSet/>
      <dgm:spPr/>
      <dgm:t>
        <a:bodyPr/>
        <a:lstStyle/>
        <a:p>
          <a:r>
            <a:rPr lang="en-US" b="0" i="0"/>
            <a:t>Collection of Evidence </a:t>
          </a:r>
          <a:endParaRPr lang="en-US"/>
        </a:p>
      </dgm:t>
    </dgm:pt>
    <dgm:pt modelId="{EA06DD46-BFFD-4BBD-BDF7-92830C4774EF}" type="parTrans" cxnId="{1FA51544-A1AE-4357-A46B-3AA143AA9D5E}">
      <dgm:prSet/>
      <dgm:spPr/>
      <dgm:t>
        <a:bodyPr/>
        <a:lstStyle/>
        <a:p>
          <a:endParaRPr lang="en-US"/>
        </a:p>
      </dgm:t>
    </dgm:pt>
    <dgm:pt modelId="{DD19B71F-8B42-40D7-84F7-D6C8F53D7A17}" type="sibTrans" cxnId="{1FA51544-A1AE-4357-A46B-3AA143AA9D5E}">
      <dgm:prSet/>
      <dgm:spPr/>
      <dgm:t>
        <a:bodyPr/>
        <a:lstStyle/>
        <a:p>
          <a:endParaRPr lang="en-US"/>
        </a:p>
      </dgm:t>
    </dgm:pt>
    <dgm:pt modelId="{949EFDD8-FC87-49D4-B141-7484976E10B2}">
      <dgm:prSet/>
      <dgm:spPr/>
      <dgm:t>
        <a:bodyPr/>
        <a:lstStyle/>
        <a:p>
          <a:r>
            <a:rPr lang="en-US" b="0" i="0"/>
            <a:t>Sharing and Response to Case File </a:t>
          </a:r>
          <a:endParaRPr lang="en-US"/>
        </a:p>
      </dgm:t>
    </dgm:pt>
    <dgm:pt modelId="{D4E1D5DB-ED79-43AE-9039-F5FDCEE6F8A4}" type="parTrans" cxnId="{31CBED34-FD12-46A2-B6CC-12DB9DEEF7D5}">
      <dgm:prSet/>
      <dgm:spPr/>
      <dgm:t>
        <a:bodyPr/>
        <a:lstStyle/>
        <a:p>
          <a:endParaRPr lang="en-US"/>
        </a:p>
      </dgm:t>
    </dgm:pt>
    <dgm:pt modelId="{DBCE971D-E423-4567-8D2F-5D50FFD1A70E}" type="sibTrans" cxnId="{31CBED34-FD12-46A2-B6CC-12DB9DEEF7D5}">
      <dgm:prSet/>
      <dgm:spPr/>
      <dgm:t>
        <a:bodyPr/>
        <a:lstStyle/>
        <a:p>
          <a:endParaRPr lang="en-US"/>
        </a:p>
      </dgm:t>
    </dgm:pt>
    <dgm:pt modelId="{FC59921D-2827-4941-8028-A82307EB08F9}">
      <dgm:prSet/>
      <dgm:spPr/>
      <dgm:t>
        <a:bodyPr/>
        <a:lstStyle/>
        <a:p>
          <a:r>
            <a:rPr lang="en-US" b="0" i="0"/>
            <a:t>Investigative Report </a:t>
          </a:r>
          <a:endParaRPr lang="en-US"/>
        </a:p>
      </dgm:t>
    </dgm:pt>
    <dgm:pt modelId="{07C5FAA1-4215-4B34-8CAF-03E460692734}" type="parTrans" cxnId="{60244121-4EBB-460B-86C2-C8C7C4732B7A}">
      <dgm:prSet/>
      <dgm:spPr/>
      <dgm:t>
        <a:bodyPr/>
        <a:lstStyle/>
        <a:p>
          <a:endParaRPr lang="en-US"/>
        </a:p>
      </dgm:t>
    </dgm:pt>
    <dgm:pt modelId="{85C18621-C155-4BCC-9B3C-DBC794DAEEFD}" type="sibTrans" cxnId="{60244121-4EBB-460B-86C2-C8C7C4732B7A}">
      <dgm:prSet/>
      <dgm:spPr/>
      <dgm:t>
        <a:bodyPr/>
        <a:lstStyle/>
        <a:p>
          <a:endParaRPr lang="en-US"/>
        </a:p>
      </dgm:t>
    </dgm:pt>
    <dgm:pt modelId="{51F1498D-0DAE-47E2-A80A-F2633EF4206E}">
      <dgm:prSet/>
      <dgm:spPr/>
      <dgm:t>
        <a:bodyPr/>
        <a:lstStyle/>
        <a:p>
          <a:r>
            <a:rPr lang="en-US" b="0" i="0"/>
            <a:t>Hearing  </a:t>
          </a:r>
          <a:endParaRPr lang="en-US"/>
        </a:p>
      </dgm:t>
    </dgm:pt>
    <dgm:pt modelId="{701A890B-F202-4EDE-B462-FD9ECAF9238F}" type="parTrans" cxnId="{BC1301E0-AF44-4C09-A50C-C5DB45066C4A}">
      <dgm:prSet/>
      <dgm:spPr/>
      <dgm:t>
        <a:bodyPr/>
        <a:lstStyle/>
        <a:p>
          <a:endParaRPr lang="en-US"/>
        </a:p>
      </dgm:t>
    </dgm:pt>
    <dgm:pt modelId="{7AB5C9E3-D490-470C-86D5-465D9C6CBFFB}" type="sibTrans" cxnId="{BC1301E0-AF44-4C09-A50C-C5DB45066C4A}">
      <dgm:prSet/>
      <dgm:spPr/>
      <dgm:t>
        <a:bodyPr/>
        <a:lstStyle/>
        <a:p>
          <a:endParaRPr lang="en-US"/>
        </a:p>
      </dgm:t>
    </dgm:pt>
    <dgm:pt modelId="{7889FAF2-9194-428C-BC02-9B1D49B58B6B}">
      <dgm:prSet/>
      <dgm:spPr/>
      <dgm:t>
        <a:bodyPr/>
        <a:lstStyle/>
        <a:p>
          <a:r>
            <a:rPr lang="en-US" b="0" i="0"/>
            <a:t>Hearing Officer Determines Responsibility, Sanctions, and Remedies </a:t>
          </a:r>
          <a:endParaRPr lang="en-US"/>
        </a:p>
      </dgm:t>
    </dgm:pt>
    <dgm:pt modelId="{F56D0140-2E66-43A8-8B6B-E57BB8F0AEF6}" type="parTrans" cxnId="{D9A17E32-F404-4216-9344-F7A4EE465F9B}">
      <dgm:prSet/>
      <dgm:spPr/>
      <dgm:t>
        <a:bodyPr/>
        <a:lstStyle/>
        <a:p>
          <a:endParaRPr lang="en-US"/>
        </a:p>
      </dgm:t>
    </dgm:pt>
    <dgm:pt modelId="{DC7C7701-B506-40FB-B5B7-FABA91FC58C4}" type="sibTrans" cxnId="{D9A17E32-F404-4216-9344-F7A4EE465F9B}">
      <dgm:prSet/>
      <dgm:spPr/>
      <dgm:t>
        <a:bodyPr/>
        <a:lstStyle/>
        <a:p>
          <a:endParaRPr lang="en-US"/>
        </a:p>
      </dgm:t>
    </dgm:pt>
    <dgm:pt modelId="{54C6B87D-F863-421D-8601-31A2867B2975}">
      <dgm:prSet/>
      <dgm:spPr/>
      <dgm:t>
        <a:bodyPr/>
        <a:lstStyle/>
        <a:p>
          <a:r>
            <a:rPr lang="en-US" b="0" i="0"/>
            <a:t>Appeal</a:t>
          </a:r>
          <a:endParaRPr lang="en-US"/>
        </a:p>
      </dgm:t>
    </dgm:pt>
    <dgm:pt modelId="{CB58836E-8739-4874-98A0-3BCC07946069}" type="parTrans" cxnId="{BDC2B17D-56AA-498B-B393-AB04069456C7}">
      <dgm:prSet/>
      <dgm:spPr/>
      <dgm:t>
        <a:bodyPr/>
        <a:lstStyle/>
        <a:p>
          <a:endParaRPr lang="en-US"/>
        </a:p>
      </dgm:t>
    </dgm:pt>
    <dgm:pt modelId="{523D48F1-23BC-481E-B76B-24146E21B271}" type="sibTrans" cxnId="{BDC2B17D-56AA-498B-B393-AB04069456C7}">
      <dgm:prSet/>
      <dgm:spPr/>
      <dgm:t>
        <a:bodyPr/>
        <a:lstStyle/>
        <a:p>
          <a:endParaRPr lang="en-US"/>
        </a:p>
      </dgm:t>
    </dgm:pt>
    <dgm:pt modelId="{D2D8DFEF-1D60-4C3E-B2D1-EBA98974E047}">
      <dgm:prSet/>
      <dgm:spPr>
        <a:solidFill>
          <a:srgbClr val="0D7062"/>
        </a:solidFill>
      </dgm:spPr>
      <dgm:t>
        <a:bodyPr/>
        <a:lstStyle/>
        <a:p>
          <a:r>
            <a:rPr lang="en-US" b="1" i="0" u="sng" dirty="0"/>
            <a:t>Sexual Misconduct Process: </a:t>
          </a:r>
          <a:endParaRPr lang="en-US" b="1" dirty="0"/>
        </a:p>
      </dgm:t>
    </dgm:pt>
    <dgm:pt modelId="{5292CCFE-5B34-42BC-8724-1FCE1893EBDF}" type="parTrans" cxnId="{0053BD83-F69C-49AD-A506-14D09C9950BE}">
      <dgm:prSet/>
      <dgm:spPr/>
      <dgm:t>
        <a:bodyPr/>
        <a:lstStyle/>
        <a:p>
          <a:endParaRPr lang="en-US"/>
        </a:p>
      </dgm:t>
    </dgm:pt>
    <dgm:pt modelId="{89F7389C-A78D-47E8-B4F8-878937DCD65E}" type="sibTrans" cxnId="{0053BD83-F69C-49AD-A506-14D09C9950BE}">
      <dgm:prSet/>
      <dgm:spPr/>
      <dgm:t>
        <a:bodyPr/>
        <a:lstStyle/>
        <a:p>
          <a:endParaRPr lang="en-US"/>
        </a:p>
      </dgm:t>
    </dgm:pt>
    <dgm:pt modelId="{C64516E8-7A63-4578-B52C-6BF449777875}">
      <dgm:prSet/>
      <dgm:spPr/>
      <dgm:t>
        <a:bodyPr/>
        <a:lstStyle/>
        <a:p>
          <a:r>
            <a:rPr lang="en-US" b="0" i="0"/>
            <a:t>Notice </a:t>
          </a:r>
          <a:endParaRPr lang="en-US"/>
        </a:p>
      </dgm:t>
    </dgm:pt>
    <dgm:pt modelId="{92A31626-B15F-4463-921A-13A40822B92F}" type="parTrans" cxnId="{683B5084-1D3D-4360-9942-7E2BFA9645FE}">
      <dgm:prSet/>
      <dgm:spPr/>
      <dgm:t>
        <a:bodyPr/>
        <a:lstStyle/>
        <a:p>
          <a:endParaRPr lang="en-US"/>
        </a:p>
      </dgm:t>
    </dgm:pt>
    <dgm:pt modelId="{C886BE80-DC13-4DCC-BA7C-788BA4EA83CA}" type="sibTrans" cxnId="{683B5084-1D3D-4360-9942-7E2BFA9645FE}">
      <dgm:prSet/>
      <dgm:spPr/>
      <dgm:t>
        <a:bodyPr/>
        <a:lstStyle/>
        <a:p>
          <a:endParaRPr lang="en-US"/>
        </a:p>
      </dgm:t>
    </dgm:pt>
    <dgm:pt modelId="{4B20D950-8ACA-4CC7-837A-70C88C27B1B6}">
      <dgm:prSet/>
      <dgm:spPr/>
      <dgm:t>
        <a:bodyPr/>
        <a:lstStyle/>
        <a:p>
          <a:r>
            <a:rPr lang="en-US" b="0" i="0"/>
            <a:t>Collection of Evidence </a:t>
          </a:r>
          <a:endParaRPr lang="en-US"/>
        </a:p>
      </dgm:t>
    </dgm:pt>
    <dgm:pt modelId="{BE289AEC-E2B6-43AE-8FEE-245ADBB77B8C}" type="parTrans" cxnId="{6FF3A96A-5CCE-437C-B4A5-2C062B4B9A08}">
      <dgm:prSet/>
      <dgm:spPr/>
      <dgm:t>
        <a:bodyPr/>
        <a:lstStyle/>
        <a:p>
          <a:endParaRPr lang="en-US"/>
        </a:p>
      </dgm:t>
    </dgm:pt>
    <dgm:pt modelId="{DE981ED0-9EDF-4EB7-B79B-3926CA24CAC7}" type="sibTrans" cxnId="{6FF3A96A-5CCE-437C-B4A5-2C062B4B9A08}">
      <dgm:prSet/>
      <dgm:spPr/>
      <dgm:t>
        <a:bodyPr/>
        <a:lstStyle/>
        <a:p>
          <a:endParaRPr lang="en-US"/>
        </a:p>
      </dgm:t>
    </dgm:pt>
    <dgm:pt modelId="{EEBDBC26-8DAA-4FBC-B3A3-ED98AC5FD2C0}">
      <dgm:prSet/>
      <dgm:spPr/>
      <dgm:t>
        <a:bodyPr/>
        <a:lstStyle/>
        <a:p>
          <a:r>
            <a:rPr lang="en-US" b="0" i="0"/>
            <a:t>Sharing and Response to Case File </a:t>
          </a:r>
          <a:endParaRPr lang="en-US"/>
        </a:p>
      </dgm:t>
    </dgm:pt>
    <dgm:pt modelId="{8B70E9EA-F471-4209-B613-882737B7AE99}" type="parTrans" cxnId="{1E33DA8C-D632-414D-86B8-B6C9D1D19B88}">
      <dgm:prSet/>
      <dgm:spPr/>
      <dgm:t>
        <a:bodyPr/>
        <a:lstStyle/>
        <a:p>
          <a:endParaRPr lang="en-US"/>
        </a:p>
      </dgm:t>
    </dgm:pt>
    <dgm:pt modelId="{C8DCF7F3-54C4-4BAC-B831-205F6CF28D38}" type="sibTrans" cxnId="{1E33DA8C-D632-414D-86B8-B6C9D1D19B88}">
      <dgm:prSet/>
      <dgm:spPr/>
      <dgm:t>
        <a:bodyPr/>
        <a:lstStyle/>
        <a:p>
          <a:endParaRPr lang="en-US"/>
        </a:p>
      </dgm:t>
    </dgm:pt>
    <dgm:pt modelId="{D7C050BE-9B79-4EB6-94F2-EA1A2230C941}">
      <dgm:prSet/>
      <dgm:spPr/>
      <dgm:t>
        <a:bodyPr/>
        <a:lstStyle/>
        <a:p>
          <a:r>
            <a:rPr lang="en-US" b="0" i="0"/>
            <a:t>Investigative Report </a:t>
          </a:r>
          <a:endParaRPr lang="en-US"/>
        </a:p>
      </dgm:t>
    </dgm:pt>
    <dgm:pt modelId="{8FACF10E-EDB6-4BC7-98CB-E0C9EBA7A538}" type="parTrans" cxnId="{99D5BAAC-C84A-4984-A299-3FB47275405D}">
      <dgm:prSet/>
      <dgm:spPr/>
      <dgm:t>
        <a:bodyPr/>
        <a:lstStyle/>
        <a:p>
          <a:endParaRPr lang="en-US"/>
        </a:p>
      </dgm:t>
    </dgm:pt>
    <dgm:pt modelId="{4FB19D60-2AC4-4192-BA5D-B5C90E2E0361}" type="sibTrans" cxnId="{99D5BAAC-C84A-4984-A299-3FB47275405D}">
      <dgm:prSet/>
      <dgm:spPr/>
      <dgm:t>
        <a:bodyPr/>
        <a:lstStyle/>
        <a:p>
          <a:endParaRPr lang="en-US"/>
        </a:p>
      </dgm:t>
    </dgm:pt>
    <dgm:pt modelId="{92A19026-9E5F-4D73-BFCB-155CDE41886B}">
      <dgm:prSet/>
      <dgm:spPr/>
      <dgm:t>
        <a:bodyPr/>
        <a:lstStyle/>
        <a:p>
          <a:r>
            <a:rPr lang="en-US" b="0" i="0"/>
            <a:t>Title IX Coordinator Determines Responsibility, Sanctions, and Remedies </a:t>
          </a:r>
          <a:endParaRPr lang="en-US"/>
        </a:p>
      </dgm:t>
    </dgm:pt>
    <dgm:pt modelId="{D1843E44-6F91-4A1A-ADA0-069286025BDB}" type="parTrans" cxnId="{2C856320-7A7D-444D-A4EF-5812A3C151F7}">
      <dgm:prSet/>
      <dgm:spPr/>
      <dgm:t>
        <a:bodyPr/>
        <a:lstStyle/>
        <a:p>
          <a:endParaRPr lang="en-US"/>
        </a:p>
      </dgm:t>
    </dgm:pt>
    <dgm:pt modelId="{BD7FEE58-8625-4F6B-AD0D-75BAB81349E9}" type="sibTrans" cxnId="{2C856320-7A7D-444D-A4EF-5812A3C151F7}">
      <dgm:prSet/>
      <dgm:spPr/>
      <dgm:t>
        <a:bodyPr/>
        <a:lstStyle/>
        <a:p>
          <a:endParaRPr lang="en-US"/>
        </a:p>
      </dgm:t>
    </dgm:pt>
    <dgm:pt modelId="{2ECA841A-D1E2-4C2B-B39D-DA228B2A5E4B}">
      <dgm:prSet/>
      <dgm:spPr/>
      <dgm:t>
        <a:bodyPr/>
        <a:lstStyle/>
        <a:p>
          <a:r>
            <a:rPr lang="en-US" b="0" i="0"/>
            <a:t>Appeal</a:t>
          </a:r>
          <a:endParaRPr lang="en-US"/>
        </a:p>
      </dgm:t>
    </dgm:pt>
    <dgm:pt modelId="{AAA0FF3E-97DF-4688-8630-75CBCF87E3CE}" type="parTrans" cxnId="{F436BC41-8CE7-4818-85A8-17FB08CBBC62}">
      <dgm:prSet/>
      <dgm:spPr/>
      <dgm:t>
        <a:bodyPr/>
        <a:lstStyle/>
        <a:p>
          <a:endParaRPr lang="en-US"/>
        </a:p>
      </dgm:t>
    </dgm:pt>
    <dgm:pt modelId="{E53E16B1-ACC8-4F8C-ACDF-1D9BCDFBAE29}" type="sibTrans" cxnId="{F436BC41-8CE7-4818-85A8-17FB08CBBC62}">
      <dgm:prSet/>
      <dgm:spPr/>
      <dgm:t>
        <a:bodyPr/>
        <a:lstStyle/>
        <a:p>
          <a:endParaRPr lang="en-US"/>
        </a:p>
      </dgm:t>
    </dgm:pt>
    <dgm:pt modelId="{A070E78B-59B0-4E80-BAC4-9C98DEC64997}" type="pres">
      <dgm:prSet presAssocID="{AE84B483-BA0E-4014-8E84-7E756D59DF56}" presName="Name0" presStyleCnt="0">
        <dgm:presLayoutVars>
          <dgm:dir/>
          <dgm:animLvl val="lvl"/>
          <dgm:resizeHandles val="exact"/>
        </dgm:presLayoutVars>
      </dgm:prSet>
      <dgm:spPr/>
    </dgm:pt>
    <dgm:pt modelId="{F7197168-808A-4120-AA1E-50A2CDD73554}" type="pres">
      <dgm:prSet presAssocID="{C763EF46-DD91-4CE5-9162-887DCCFC5010}" presName="vertFlow" presStyleCnt="0"/>
      <dgm:spPr/>
    </dgm:pt>
    <dgm:pt modelId="{9EC85CE6-CCE8-467C-9ACF-6BB7080E3E35}" type="pres">
      <dgm:prSet presAssocID="{C763EF46-DD91-4CE5-9162-887DCCFC5010}" presName="header" presStyleLbl="node1" presStyleIdx="0" presStyleCnt="2"/>
      <dgm:spPr/>
    </dgm:pt>
    <dgm:pt modelId="{239C37FF-4C44-4985-AD87-75D338D6AEBD}" type="pres">
      <dgm:prSet presAssocID="{17E8A1F9-F85D-46AE-9C5D-01B82334B91F}" presName="parTrans" presStyleLbl="sibTrans2D1" presStyleIdx="0" presStyleCnt="13"/>
      <dgm:spPr/>
    </dgm:pt>
    <dgm:pt modelId="{0D3B8A43-9FAD-4758-BB97-27C9403DCF83}" type="pres">
      <dgm:prSet presAssocID="{4782A34E-787B-488C-A6C3-FC2CEB965923}" presName="child" presStyleLbl="alignAccFollowNode1" presStyleIdx="0" presStyleCnt="13">
        <dgm:presLayoutVars>
          <dgm:chMax val="0"/>
          <dgm:bulletEnabled val="1"/>
        </dgm:presLayoutVars>
      </dgm:prSet>
      <dgm:spPr/>
    </dgm:pt>
    <dgm:pt modelId="{190CEFA2-31E8-419E-9877-F252DF014591}" type="pres">
      <dgm:prSet presAssocID="{37678240-0829-44C0-AB09-8259159DB929}" presName="sibTrans" presStyleLbl="sibTrans2D1" presStyleIdx="1" presStyleCnt="13"/>
      <dgm:spPr/>
    </dgm:pt>
    <dgm:pt modelId="{B27ABB74-8599-4042-90F1-92E09B009682}" type="pres">
      <dgm:prSet presAssocID="{BC9B9BAE-C189-41C6-80F5-5FF05EA5BB5A}" presName="child" presStyleLbl="alignAccFollowNode1" presStyleIdx="1" presStyleCnt="13">
        <dgm:presLayoutVars>
          <dgm:chMax val="0"/>
          <dgm:bulletEnabled val="1"/>
        </dgm:presLayoutVars>
      </dgm:prSet>
      <dgm:spPr/>
    </dgm:pt>
    <dgm:pt modelId="{29236EB2-8026-4466-BED7-4E325CDFEA02}" type="pres">
      <dgm:prSet presAssocID="{DD19B71F-8B42-40D7-84F7-D6C8F53D7A17}" presName="sibTrans" presStyleLbl="sibTrans2D1" presStyleIdx="2" presStyleCnt="13"/>
      <dgm:spPr/>
    </dgm:pt>
    <dgm:pt modelId="{B398D0D9-E394-43C1-85E2-C02716128F16}" type="pres">
      <dgm:prSet presAssocID="{949EFDD8-FC87-49D4-B141-7484976E10B2}" presName="child" presStyleLbl="alignAccFollowNode1" presStyleIdx="2" presStyleCnt="13">
        <dgm:presLayoutVars>
          <dgm:chMax val="0"/>
          <dgm:bulletEnabled val="1"/>
        </dgm:presLayoutVars>
      </dgm:prSet>
      <dgm:spPr/>
    </dgm:pt>
    <dgm:pt modelId="{D42499CB-E48F-4681-A833-25D1AB20165D}" type="pres">
      <dgm:prSet presAssocID="{DBCE971D-E423-4567-8D2F-5D50FFD1A70E}" presName="sibTrans" presStyleLbl="sibTrans2D1" presStyleIdx="3" presStyleCnt="13"/>
      <dgm:spPr/>
    </dgm:pt>
    <dgm:pt modelId="{B1F41616-B4AC-4302-93D2-BD7E021C7502}" type="pres">
      <dgm:prSet presAssocID="{FC59921D-2827-4941-8028-A82307EB08F9}" presName="child" presStyleLbl="alignAccFollowNode1" presStyleIdx="3" presStyleCnt="13">
        <dgm:presLayoutVars>
          <dgm:chMax val="0"/>
          <dgm:bulletEnabled val="1"/>
        </dgm:presLayoutVars>
      </dgm:prSet>
      <dgm:spPr/>
    </dgm:pt>
    <dgm:pt modelId="{701A5DAD-A473-4F0E-8DFB-C25226262DC4}" type="pres">
      <dgm:prSet presAssocID="{85C18621-C155-4BCC-9B3C-DBC794DAEEFD}" presName="sibTrans" presStyleLbl="sibTrans2D1" presStyleIdx="4" presStyleCnt="13"/>
      <dgm:spPr/>
    </dgm:pt>
    <dgm:pt modelId="{AF495AB4-C42C-4A11-B524-D86CBE01BFB8}" type="pres">
      <dgm:prSet presAssocID="{51F1498D-0DAE-47E2-A80A-F2633EF4206E}" presName="child" presStyleLbl="alignAccFollowNode1" presStyleIdx="4" presStyleCnt="13">
        <dgm:presLayoutVars>
          <dgm:chMax val="0"/>
          <dgm:bulletEnabled val="1"/>
        </dgm:presLayoutVars>
      </dgm:prSet>
      <dgm:spPr/>
    </dgm:pt>
    <dgm:pt modelId="{B9D50B29-DE58-406B-BD4C-A7E13748ABDC}" type="pres">
      <dgm:prSet presAssocID="{7AB5C9E3-D490-470C-86D5-465D9C6CBFFB}" presName="sibTrans" presStyleLbl="sibTrans2D1" presStyleIdx="5" presStyleCnt="13"/>
      <dgm:spPr/>
    </dgm:pt>
    <dgm:pt modelId="{5DD3BF7D-0A67-4C40-81DE-7BE3365458BF}" type="pres">
      <dgm:prSet presAssocID="{7889FAF2-9194-428C-BC02-9B1D49B58B6B}" presName="child" presStyleLbl="alignAccFollowNode1" presStyleIdx="5" presStyleCnt="13">
        <dgm:presLayoutVars>
          <dgm:chMax val="0"/>
          <dgm:bulletEnabled val="1"/>
        </dgm:presLayoutVars>
      </dgm:prSet>
      <dgm:spPr/>
    </dgm:pt>
    <dgm:pt modelId="{F84997C5-E71D-48A9-A9DD-243963E27458}" type="pres">
      <dgm:prSet presAssocID="{DC7C7701-B506-40FB-B5B7-FABA91FC58C4}" presName="sibTrans" presStyleLbl="sibTrans2D1" presStyleIdx="6" presStyleCnt="13"/>
      <dgm:spPr/>
    </dgm:pt>
    <dgm:pt modelId="{77DC2C6C-8504-4DC9-87C3-AFBC7639E56F}" type="pres">
      <dgm:prSet presAssocID="{54C6B87D-F863-421D-8601-31A2867B2975}" presName="child" presStyleLbl="alignAccFollowNode1" presStyleIdx="6" presStyleCnt="13">
        <dgm:presLayoutVars>
          <dgm:chMax val="0"/>
          <dgm:bulletEnabled val="1"/>
        </dgm:presLayoutVars>
      </dgm:prSet>
      <dgm:spPr/>
    </dgm:pt>
    <dgm:pt modelId="{FC234354-6746-47E5-A154-58051B3A6C05}" type="pres">
      <dgm:prSet presAssocID="{C763EF46-DD91-4CE5-9162-887DCCFC5010}" presName="hSp" presStyleCnt="0"/>
      <dgm:spPr/>
    </dgm:pt>
    <dgm:pt modelId="{714191A0-AAFB-4609-884B-78CB8716D9E3}" type="pres">
      <dgm:prSet presAssocID="{D2D8DFEF-1D60-4C3E-B2D1-EBA98974E047}" presName="vertFlow" presStyleCnt="0"/>
      <dgm:spPr/>
    </dgm:pt>
    <dgm:pt modelId="{3998B41E-D7F7-4C37-8A9A-7548C0612C26}" type="pres">
      <dgm:prSet presAssocID="{D2D8DFEF-1D60-4C3E-B2D1-EBA98974E047}" presName="header" presStyleLbl="node1" presStyleIdx="1" presStyleCnt="2"/>
      <dgm:spPr/>
    </dgm:pt>
    <dgm:pt modelId="{D8921F30-8F3C-4CFA-BD79-FD6B2752A6E0}" type="pres">
      <dgm:prSet presAssocID="{92A31626-B15F-4463-921A-13A40822B92F}" presName="parTrans" presStyleLbl="sibTrans2D1" presStyleIdx="7" presStyleCnt="13"/>
      <dgm:spPr/>
    </dgm:pt>
    <dgm:pt modelId="{E3027B46-17FE-4949-8DF7-9D16767A3BFE}" type="pres">
      <dgm:prSet presAssocID="{C64516E8-7A63-4578-B52C-6BF449777875}" presName="child" presStyleLbl="alignAccFollowNode1" presStyleIdx="7" presStyleCnt="13">
        <dgm:presLayoutVars>
          <dgm:chMax val="0"/>
          <dgm:bulletEnabled val="1"/>
        </dgm:presLayoutVars>
      </dgm:prSet>
      <dgm:spPr/>
    </dgm:pt>
    <dgm:pt modelId="{9273F24B-119A-4DA4-AEC3-EDA41357B052}" type="pres">
      <dgm:prSet presAssocID="{C886BE80-DC13-4DCC-BA7C-788BA4EA83CA}" presName="sibTrans" presStyleLbl="sibTrans2D1" presStyleIdx="8" presStyleCnt="13"/>
      <dgm:spPr/>
    </dgm:pt>
    <dgm:pt modelId="{745326FE-37A2-4B05-89AA-CBABAD3283A8}" type="pres">
      <dgm:prSet presAssocID="{4B20D950-8ACA-4CC7-837A-70C88C27B1B6}" presName="child" presStyleLbl="alignAccFollowNode1" presStyleIdx="8" presStyleCnt="13">
        <dgm:presLayoutVars>
          <dgm:chMax val="0"/>
          <dgm:bulletEnabled val="1"/>
        </dgm:presLayoutVars>
      </dgm:prSet>
      <dgm:spPr/>
    </dgm:pt>
    <dgm:pt modelId="{C61DEC4C-0F13-4173-9DC1-B15A594D917B}" type="pres">
      <dgm:prSet presAssocID="{DE981ED0-9EDF-4EB7-B79B-3926CA24CAC7}" presName="sibTrans" presStyleLbl="sibTrans2D1" presStyleIdx="9" presStyleCnt="13"/>
      <dgm:spPr/>
    </dgm:pt>
    <dgm:pt modelId="{3DC03A2D-8854-4F8B-A221-DFC273D44233}" type="pres">
      <dgm:prSet presAssocID="{EEBDBC26-8DAA-4FBC-B3A3-ED98AC5FD2C0}" presName="child" presStyleLbl="alignAccFollowNode1" presStyleIdx="9" presStyleCnt="13">
        <dgm:presLayoutVars>
          <dgm:chMax val="0"/>
          <dgm:bulletEnabled val="1"/>
        </dgm:presLayoutVars>
      </dgm:prSet>
      <dgm:spPr/>
    </dgm:pt>
    <dgm:pt modelId="{D839F493-CE30-47D8-B125-63FFA2E1A887}" type="pres">
      <dgm:prSet presAssocID="{C8DCF7F3-54C4-4BAC-B831-205F6CF28D38}" presName="sibTrans" presStyleLbl="sibTrans2D1" presStyleIdx="10" presStyleCnt="13"/>
      <dgm:spPr/>
    </dgm:pt>
    <dgm:pt modelId="{E4640308-D82C-4733-B472-22C1C8B24C11}" type="pres">
      <dgm:prSet presAssocID="{D7C050BE-9B79-4EB6-94F2-EA1A2230C941}" presName="child" presStyleLbl="alignAccFollowNode1" presStyleIdx="10" presStyleCnt="13">
        <dgm:presLayoutVars>
          <dgm:chMax val="0"/>
          <dgm:bulletEnabled val="1"/>
        </dgm:presLayoutVars>
      </dgm:prSet>
      <dgm:spPr/>
    </dgm:pt>
    <dgm:pt modelId="{F7254B3A-445D-48D6-880D-96209B7D1137}" type="pres">
      <dgm:prSet presAssocID="{4FB19D60-2AC4-4192-BA5D-B5C90E2E0361}" presName="sibTrans" presStyleLbl="sibTrans2D1" presStyleIdx="11" presStyleCnt="13"/>
      <dgm:spPr/>
    </dgm:pt>
    <dgm:pt modelId="{47E3A1C7-AC48-4335-965B-CF8571C3A6C5}" type="pres">
      <dgm:prSet presAssocID="{92A19026-9E5F-4D73-BFCB-155CDE41886B}" presName="child" presStyleLbl="alignAccFollowNode1" presStyleIdx="11" presStyleCnt="13">
        <dgm:presLayoutVars>
          <dgm:chMax val="0"/>
          <dgm:bulletEnabled val="1"/>
        </dgm:presLayoutVars>
      </dgm:prSet>
      <dgm:spPr/>
    </dgm:pt>
    <dgm:pt modelId="{F40C7DA7-6F1B-4216-B85B-65BE58AF0437}" type="pres">
      <dgm:prSet presAssocID="{BD7FEE58-8625-4F6B-AD0D-75BAB81349E9}" presName="sibTrans" presStyleLbl="sibTrans2D1" presStyleIdx="12" presStyleCnt="13"/>
      <dgm:spPr/>
    </dgm:pt>
    <dgm:pt modelId="{FDAD52F0-00A0-4F31-B217-89503BF2E399}" type="pres">
      <dgm:prSet presAssocID="{2ECA841A-D1E2-4C2B-B39D-DA228B2A5E4B}" presName="child" presStyleLbl="alignAccFollowNode1" presStyleIdx="12" presStyleCnt="13">
        <dgm:presLayoutVars>
          <dgm:chMax val="0"/>
          <dgm:bulletEnabled val="1"/>
        </dgm:presLayoutVars>
      </dgm:prSet>
      <dgm:spPr/>
    </dgm:pt>
  </dgm:ptLst>
  <dgm:cxnLst>
    <dgm:cxn modelId="{2838D40D-C4F8-41C6-915C-FA0257038109}" type="presOf" srcId="{DD19B71F-8B42-40D7-84F7-D6C8F53D7A17}" destId="{29236EB2-8026-4466-BED7-4E325CDFEA02}" srcOrd="0" destOrd="0" presId="urn:microsoft.com/office/officeart/2005/8/layout/lProcess1"/>
    <dgm:cxn modelId="{E94E0117-1C48-41F1-9471-CCFFA6C81E0A}" type="presOf" srcId="{C763EF46-DD91-4CE5-9162-887DCCFC5010}" destId="{9EC85CE6-CCE8-467C-9ACF-6BB7080E3E35}" srcOrd="0" destOrd="0" presId="urn:microsoft.com/office/officeart/2005/8/layout/lProcess1"/>
    <dgm:cxn modelId="{2C856320-7A7D-444D-A4EF-5812A3C151F7}" srcId="{D2D8DFEF-1D60-4C3E-B2D1-EBA98974E047}" destId="{92A19026-9E5F-4D73-BFCB-155CDE41886B}" srcOrd="4" destOrd="0" parTransId="{D1843E44-6F91-4A1A-ADA0-069286025BDB}" sibTransId="{BD7FEE58-8625-4F6B-AD0D-75BAB81349E9}"/>
    <dgm:cxn modelId="{60244121-4EBB-460B-86C2-C8C7C4732B7A}" srcId="{C763EF46-DD91-4CE5-9162-887DCCFC5010}" destId="{FC59921D-2827-4941-8028-A82307EB08F9}" srcOrd="3" destOrd="0" parTransId="{07C5FAA1-4215-4B34-8CAF-03E460692734}" sibTransId="{85C18621-C155-4BCC-9B3C-DBC794DAEEFD}"/>
    <dgm:cxn modelId="{AFA7332F-1CA3-4887-A40C-523DFC202329}" type="presOf" srcId="{DE981ED0-9EDF-4EB7-B79B-3926CA24CAC7}" destId="{C61DEC4C-0F13-4173-9DC1-B15A594D917B}" srcOrd="0" destOrd="0" presId="urn:microsoft.com/office/officeart/2005/8/layout/lProcess1"/>
    <dgm:cxn modelId="{D9A17E32-F404-4216-9344-F7A4EE465F9B}" srcId="{C763EF46-DD91-4CE5-9162-887DCCFC5010}" destId="{7889FAF2-9194-428C-BC02-9B1D49B58B6B}" srcOrd="5" destOrd="0" parTransId="{F56D0140-2E66-43A8-8B6B-E57BB8F0AEF6}" sibTransId="{DC7C7701-B506-40FB-B5B7-FABA91FC58C4}"/>
    <dgm:cxn modelId="{31CBED34-FD12-46A2-B6CC-12DB9DEEF7D5}" srcId="{C763EF46-DD91-4CE5-9162-887DCCFC5010}" destId="{949EFDD8-FC87-49D4-B141-7484976E10B2}" srcOrd="2" destOrd="0" parTransId="{D4E1D5DB-ED79-43AE-9039-F5FDCEE6F8A4}" sibTransId="{DBCE971D-E423-4567-8D2F-5D50FFD1A70E}"/>
    <dgm:cxn modelId="{7B6F7236-7D50-4D58-828C-BD9ACD0E4422}" type="presOf" srcId="{2ECA841A-D1E2-4C2B-B39D-DA228B2A5E4B}" destId="{FDAD52F0-00A0-4F31-B217-89503BF2E399}" srcOrd="0" destOrd="0" presId="urn:microsoft.com/office/officeart/2005/8/layout/lProcess1"/>
    <dgm:cxn modelId="{52A3C139-A099-4DD7-B269-DE77010C9D64}" type="presOf" srcId="{DBCE971D-E423-4567-8D2F-5D50FFD1A70E}" destId="{D42499CB-E48F-4681-A833-25D1AB20165D}" srcOrd="0" destOrd="0" presId="urn:microsoft.com/office/officeart/2005/8/layout/lProcess1"/>
    <dgm:cxn modelId="{30119C3E-8479-4E07-8424-78F1FE7C55D8}" type="presOf" srcId="{4782A34E-787B-488C-A6C3-FC2CEB965923}" destId="{0D3B8A43-9FAD-4758-BB97-27C9403DCF83}" srcOrd="0" destOrd="0" presId="urn:microsoft.com/office/officeart/2005/8/layout/lProcess1"/>
    <dgm:cxn modelId="{75CC5F5B-70D7-4149-9EF4-4CFE161B1389}" type="presOf" srcId="{949EFDD8-FC87-49D4-B141-7484976E10B2}" destId="{B398D0D9-E394-43C1-85E2-C02716128F16}" srcOrd="0" destOrd="0" presId="urn:microsoft.com/office/officeart/2005/8/layout/lProcess1"/>
    <dgm:cxn modelId="{BFB2935D-CF0C-4B29-BFDC-14C7F1FA098B}" type="presOf" srcId="{54C6B87D-F863-421D-8601-31A2867B2975}" destId="{77DC2C6C-8504-4DC9-87C3-AFBC7639E56F}" srcOrd="0" destOrd="0" presId="urn:microsoft.com/office/officeart/2005/8/layout/lProcess1"/>
    <dgm:cxn modelId="{F436BC41-8CE7-4818-85A8-17FB08CBBC62}" srcId="{D2D8DFEF-1D60-4C3E-B2D1-EBA98974E047}" destId="{2ECA841A-D1E2-4C2B-B39D-DA228B2A5E4B}" srcOrd="5" destOrd="0" parTransId="{AAA0FF3E-97DF-4688-8630-75CBCF87E3CE}" sibTransId="{E53E16B1-ACC8-4F8C-ACDF-1D9BCDFBAE29}"/>
    <dgm:cxn modelId="{1FA51544-A1AE-4357-A46B-3AA143AA9D5E}" srcId="{C763EF46-DD91-4CE5-9162-887DCCFC5010}" destId="{BC9B9BAE-C189-41C6-80F5-5FF05EA5BB5A}" srcOrd="1" destOrd="0" parTransId="{EA06DD46-BFFD-4BBD-BDF7-92830C4774EF}" sibTransId="{DD19B71F-8B42-40D7-84F7-D6C8F53D7A17}"/>
    <dgm:cxn modelId="{42265064-B743-4B83-83C5-FDD78B2805C4}" type="presOf" srcId="{C8DCF7F3-54C4-4BAC-B831-205F6CF28D38}" destId="{D839F493-CE30-47D8-B125-63FFA2E1A887}" srcOrd="0" destOrd="0" presId="urn:microsoft.com/office/officeart/2005/8/layout/lProcess1"/>
    <dgm:cxn modelId="{B37BF845-888B-48EF-A6CF-2A5EDB148690}" type="presOf" srcId="{EEBDBC26-8DAA-4FBC-B3A3-ED98AC5FD2C0}" destId="{3DC03A2D-8854-4F8B-A221-DFC273D44233}" srcOrd="0" destOrd="0" presId="urn:microsoft.com/office/officeart/2005/8/layout/lProcess1"/>
    <dgm:cxn modelId="{BDF4BC46-722C-48EB-851A-932248D29B44}" type="presOf" srcId="{C886BE80-DC13-4DCC-BA7C-788BA4EA83CA}" destId="{9273F24B-119A-4DA4-AEC3-EDA41357B052}" srcOrd="0" destOrd="0" presId="urn:microsoft.com/office/officeart/2005/8/layout/lProcess1"/>
    <dgm:cxn modelId="{F6F2CC49-6582-4948-9796-372CE8E2D5CC}" type="presOf" srcId="{37678240-0829-44C0-AB09-8259159DB929}" destId="{190CEFA2-31E8-419E-9877-F252DF014591}" srcOrd="0" destOrd="0" presId="urn:microsoft.com/office/officeart/2005/8/layout/lProcess1"/>
    <dgm:cxn modelId="{6FF3A96A-5CCE-437C-B4A5-2C062B4B9A08}" srcId="{D2D8DFEF-1D60-4C3E-B2D1-EBA98974E047}" destId="{4B20D950-8ACA-4CC7-837A-70C88C27B1B6}" srcOrd="1" destOrd="0" parTransId="{BE289AEC-E2B6-43AE-8FEE-245ADBB77B8C}" sibTransId="{DE981ED0-9EDF-4EB7-B79B-3926CA24CAC7}"/>
    <dgm:cxn modelId="{74D9184F-2344-47A6-B968-2DE124EB1E4F}" type="presOf" srcId="{DC7C7701-B506-40FB-B5B7-FABA91FC58C4}" destId="{F84997C5-E71D-48A9-A9DD-243963E27458}" srcOrd="0" destOrd="0" presId="urn:microsoft.com/office/officeart/2005/8/layout/lProcess1"/>
    <dgm:cxn modelId="{51685355-7FC2-4CEE-8A7D-6EA647BB4277}" type="presOf" srcId="{BD7FEE58-8625-4F6B-AD0D-75BAB81349E9}" destId="{F40C7DA7-6F1B-4216-B85B-65BE58AF0437}" srcOrd="0" destOrd="0" presId="urn:microsoft.com/office/officeart/2005/8/layout/lProcess1"/>
    <dgm:cxn modelId="{CFB20657-0EB8-4431-BF4F-8E632B6E5F42}" srcId="{C763EF46-DD91-4CE5-9162-887DCCFC5010}" destId="{4782A34E-787B-488C-A6C3-FC2CEB965923}" srcOrd="0" destOrd="0" parTransId="{17E8A1F9-F85D-46AE-9C5D-01B82334B91F}" sibTransId="{37678240-0829-44C0-AB09-8259159DB929}"/>
    <dgm:cxn modelId="{5E74B277-0DAA-4DFB-828E-492B4EDB1A1C}" type="presOf" srcId="{D2D8DFEF-1D60-4C3E-B2D1-EBA98974E047}" destId="{3998B41E-D7F7-4C37-8A9A-7548C0612C26}" srcOrd="0" destOrd="0" presId="urn:microsoft.com/office/officeart/2005/8/layout/lProcess1"/>
    <dgm:cxn modelId="{FE40977A-5FDA-4A8A-BE6B-C4CEDFF3F594}" type="presOf" srcId="{4FB19D60-2AC4-4192-BA5D-B5C90E2E0361}" destId="{F7254B3A-445D-48D6-880D-96209B7D1137}" srcOrd="0" destOrd="0" presId="urn:microsoft.com/office/officeart/2005/8/layout/lProcess1"/>
    <dgm:cxn modelId="{BDC2B17D-56AA-498B-B393-AB04069456C7}" srcId="{C763EF46-DD91-4CE5-9162-887DCCFC5010}" destId="{54C6B87D-F863-421D-8601-31A2867B2975}" srcOrd="6" destOrd="0" parTransId="{CB58836E-8739-4874-98A0-3BCC07946069}" sibTransId="{523D48F1-23BC-481E-B76B-24146E21B271}"/>
    <dgm:cxn modelId="{29102E80-74F6-40D0-A62B-512BCEFAC2EA}" type="presOf" srcId="{C64516E8-7A63-4578-B52C-6BF449777875}" destId="{E3027B46-17FE-4949-8DF7-9D16767A3BFE}" srcOrd="0" destOrd="0" presId="urn:microsoft.com/office/officeart/2005/8/layout/lProcess1"/>
    <dgm:cxn modelId="{0053BD83-F69C-49AD-A506-14D09C9950BE}" srcId="{AE84B483-BA0E-4014-8E84-7E756D59DF56}" destId="{D2D8DFEF-1D60-4C3E-B2D1-EBA98974E047}" srcOrd="1" destOrd="0" parTransId="{5292CCFE-5B34-42BC-8724-1FCE1893EBDF}" sibTransId="{89F7389C-A78D-47E8-B4F8-878937DCD65E}"/>
    <dgm:cxn modelId="{683B5084-1D3D-4360-9942-7E2BFA9645FE}" srcId="{D2D8DFEF-1D60-4C3E-B2D1-EBA98974E047}" destId="{C64516E8-7A63-4578-B52C-6BF449777875}" srcOrd="0" destOrd="0" parTransId="{92A31626-B15F-4463-921A-13A40822B92F}" sibTransId="{C886BE80-DC13-4DCC-BA7C-788BA4EA83CA}"/>
    <dgm:cxn modelId="{3FC19A86-3B5E-4A73-8157-D44875951AB1}" type="presOf" srcId="{D7C050BE-9B79-4EB6-94F2-EA1A2230C941}" destId="{E4640308-D82C-4733-B472-22C1C8B24C11}" srcOrd="0" destOrd="0" presId="urn:microsoft.com/office/officeart/2005/8/layout/lProcess1"/>
    <dgm:cxn modelId="{1E33DA8C-D632-414D-86B8-B6C9D1D19B88}" srcId="{D2D8DFEF-1D60-4C3E-B2D1-EBA98974E047}" destId="{EEBDBC26-8DAA-4FBC-B3A3-ED98AC5FD2C0}" srcOrd="2" destOrd="0" parTransId="{8B70E9EA-F471-4209-B613-882737B7AE99}" sibTransId="{C8DCF7F3-54C4-4BAC-B831-205F6CF28D38}"/>
    <dgm:cxn modelId="{2BC7DC97-2D6D-4DF6-AB60-D49727D26694}" type="presOf" srcId="{51F1498D-0DAE-47E2-A80A-F2633EF4206E}" destId="{AF495AB4-C42C-4A11-B524-D86CBE01BFB8}" srcOrd="0" destOrd="0" presId="urn:microsoft.com/office/officeart/2005/8/layout/lProcess1"/>
    <dgm:cxn modelId="{BD3A6FA0-63B9-4E94-AC0C-017D0E45E365}" type="presOf" srcId="{92A19026-9E5F-4D73-BFCB-155CDE41886B}" destId="{47E3A1C7-AC48-4335-965B-CF8571C3A6C5}" srcOrd="0" destOrd="0" presId="urn:microsoft.com/office/officeart/2005/8/layout/lProcess1"/>
    <dgm:cxn modelId="{DE2B82A1-46C0-4BF8-B76F-572DFFC23ADC}" type="presOf" srcId="{7889FAF2-9194-428C-BC02-9B1D49B58B6B}" destId="{5DD3BF7D-0A67-4C40-81DE-7BE3365458BF}" srcOrd="0" destOrd="0" presId="urn:microsoft.com/office/officeart/2005/8/layout/lProcess1"/>
    <dgm:cxn modelId="{06E226AA-899C-4171-847D-9ACFB8DD5CAD}" type="presOf" srcId="{85C18621-C155-4BCC-9B3C-DBC794DAEEFD}" destId="{701A5DAD-A473-4F0E-8DFB-C25226262DC4}" srcOrd="0" destOrd="0" presId="urn:microsoft.com/office/officeart/2005/8/layout/lProcess1"/>
    <dgm:cxn modelId="{99D5BAAC-C84A-4984-A299-3FB47275405D}" srcId="{D2D8DFEF-1D60-4C3E-B2D1-EBA98974E047}" destId="{D7C050BE-9B79-4EB6-94F2-EA1A2230C941}" srcOrd="3" destOrd="0" parTransId="{8FACF10E-EDB6-4BC7-98CB-E0C9EBA7A538}" sibTransId="{4FB19D60-2AC4-4192-BA5D-B5C90E2E0361}"/>
    <dgm:cxn modelId="{F9266FAE-E5BD-4AF1-B3C0-A62E5ED5EE13}" type="presOf" srcId="{92A31626-B15F-4463-921A-13A40822B92F}" destId="{D8921F30-8F3C-4CFA-BD79-FD6B2752A6E0}" srcOrd="0" destOrd="0" presId="urn:microsoft.com/office/officeart/2005/8/layout/lProcess1"/>
    <dgm:cxn modelId="{3A759EBD-5ADC-44AD-A04F-BBB9E264A45C}" srcId="{AE84B483-BA0E-4014-8E84-7E756D59DF56}" destId="{C763EF46-DD91-4CE5-9162-887DCCFC5010}" srcOrd="0" destOrd="0" parTransId="{35965D40-E5AF-4396-BB55-D561E5ADA4E0}" sibTransId="{13CAE7CA-2EDB-42A2-8E9F-7E6782980C35}"/>
    <dgm:cxn modelId="{FE4C78BE-5054-4822-8038-4635B0519838}" type="presOf" srcId="{7AB5C9E3-D490-470C-86D5-465D9C6CBFFB}" destId="{B9D50B29-DE58-406B-BD4C-A7E13748ABDC}" srcOrd="0" destOrd="0" presId="urn:microsoft.com/office/officeart/2005/8/layout/lProcess1"/>
    <dgm:cxn modelId="{B6896ED0-BA6E-49E4-8A95-36C03E67FCBF}" type="presOf" srcId="{FC59921D-2827-4941-8028-A82307EB08F9}" destId="{B1F41616-B4AC-4302-93D2-BD7E021C7502}" srcOrd="0" destOrd="0" presId="urn:microsoft.com/office/officeart/2005/8/layout/lProcess1"/>
    <dgm:cxn modelId="{88A57DD3-EA26-4AF7-8DDA-CC3E9BC6545D}" type="presOf" srcId="{4B20D950-8ACA-4CC7-837A-70C88C27B1B6}" destId="{745326FE-37A2-4B05-89AA-CBABAD3283A8}" srcOrd="0" destOrd="0" presId="urn:microsoft.com/office/officeart/2005/8/layout/lProcess1"/>
    <dgm:cxn modelId="{15031DD8-FDB2-443E-B798-90489B9E9A6F}" type="presOf" srcId="{AE84B483-BA0E-4014-8E84-7E756D59DF56}" destId="{A070E78B-59B0-4E80-BAC4-9C98DEC64997}" srcOrd="0" destOrd="0" presId="urn:microsoft.com/office/officeart/2005/8/layout/lProcess1"/>
    <dgm:cxn modelId="{BC1301E0-AF44-4C09-A50C-C5DB45066C4A}" srcId="{C763EF46-DD91-4CE5-9162-887DCCFC5010}" destId="{51F1498D-0DAE-47E2-A80A-F2633EF4206E}" srcOrd="4" destOrd="0" parTransId="{701A890B-F202-4EDE-B462-FD9ECAF9238F}" sibTransId="{7AB5C9E3-D490-470C-86D5-465D9C6CBFFB}"/>
    <dgm:cxn modelId="{75B675E7-D2C3-44D7-A732-B9884BCCF035}" type="presOf" srcId="{17E8A1F9-F85D-46AE-9C5D-01B82334B91F}" destId="{239C37FF-4C44-4985-AD87-75D338D6AEBD}" srcOrd="0" destOrd="0" presId="urn:microsoft.com/office/officeart/2005/8/layout/lProcess1"/>
    <dgm:cxn modelId="{A55E3FF2-6781-4D01-93C9-AD23FA415B6C}" type="presOf" srcId="{BC9B9BAE-C189-41C6-80F5-5FF05EA5BB5A}" destId="{B27ABB74-8599-4042-90F1-92E09B009682}" srcOrd="0" destOrd="0" presId="urn:microsoft.com/office/officeart/2005/8/layout/lProcess1"/>
    <dgm:cxn modelId="{E7911C32-D022-4B29-ADEA-A5399B41FE5C}" type="presParOf" srcId="{A070E78B-59B0-4E80-BAC4-9C98DEC64997}" destId="{F7197168-808A-4120-AA1E-50A2CDD73554}" srcOrd="0" destOrd="0" presId="urn:microsoft.com/office/officeart/2005/8/layout/lProcess1"/>
    <dgm:cxn modelId="{2B0F4CF9-10A5-4607-A38B-1B8BF5DBE647}" type="presParOf" srcId="{F7197168-808A-4120-AA1E-50A2CDD73554}" destId="{9EC85CE6-CCE8-467C-9ACF-6BB7080E3E35}" srcOrd="0" destOrd="0" presId="urn:microsoft.com/office/officeart/2005/8/layout/lProcess1"/>
    <dgm:cxn modelId="{19D0C16F-92F4-45FA-BCC7-25D1B5833F3F}" type="presParOf" srcId="{F7197168-808A-4120-AA1E-50A2CDD73554}" destId="{239C37FF-4C44-4985-AD87-75D338D6AEBD}" srcOrd="1" destOrd="0" presId="urn:microsoft.com/office/officeart/2005/8/layout/lProcess1"/>
    <dgm:cxn modelId="{B2967EF0-2C4F-44CE-8AF9-9743EB10A596}" type="presParOf" srcId="{F7197168-808A-4120-AA1E-50A2CDD73554}" destId="{0D3B8A43-9FAD-4758-BB97-27C9403DCF83}" srcOrd="2" destOrd="0" presId="urn:microsoft.com/office/officeart/2005/8/layout/lProcess1"/>
    <dgm:cxn modelId="{875E7982-BCA5-484B-B3C9-9CB1372973F4}" type="presParOf" srcId="{F7197168-808A-4120-AA1E-50A2CDD73554}" destId="{190CEFA2-31E8-419E-9877-F252DF014591}" srcOrd="3" destOrd="0" presId="urn:microsoft.com/office/officeart/2005/8/layout/lProcess1"/>
    <dgm:cxn modelId="{7FAD4B55-6D1D-45D8-BD36-46F62BC07EB9}" type="presParOf" srcId="{F7197168-808A-4120-AA1E-50A2CDD73554}" destId="{B27ABB74-8599-4042-90F1-92E09B009682}" srcOrd="4" destOrd="0" presId="urn:microsoft.com/office/officeart/2005/8/layout/lProcess1"/>
    <dgm:cxn modelId="{36C0D47F-0025-4032-8D96-B75218972B4A}" type="presParOf" srcId="{F7197168-808A-4120-AA1E-50A2CDD73554}" destId="{29236EB2-8026-4466-BED7-4E325CDFEA02}" srcOrd="5" destOrd="0" presId="urn:microsoft.com/office/officeart/2005/8/layout/lProcess1"/>
    <dgm:cxn modelId="{C9E30632-5270-49B8-AF7F-93EBE6E94CBC}" type="presParOf" srcId="{F7197168-808A-4120-AA1E-50A2CDD73554}" destId="{B398D0D9-E394-43C1-85E2-C02716128F16}" srcOrd="6" destOrd="0" presId="urn:microsoft.com/office/officeart/2005/8/layout/lProcess1"/>
    <dgm:cxn modelId="{6A948E8C-2B5E-4350-9E31-DF0CCCD5978D}" type="presParOf" srcId="{F7197168-808A-4120-AA1E-50A2CDD73554}" destId="{D42499CB-E48F-4681-A833-25D1AB20165D}" srcOrd="7" destOrd="0" presId="urn:microsoft.com/office/officeart/2005/8/layout/lProcess1"/>
    <dgm:cxn modelId="{084267F7-5642-4E89-BCA5-4907D4D28C9D}" type="presParOf" srcId="{F7197168-808A-4120-AA1E-50A2CDD73554}" destId="{B1F41616-B4AC-4302-93D2-BD7E021C7502}" srcOrd="8" destOrd="0" presId="urn:microsoft.com/office/officeart/2005/8/layout/lProcess1"/>
    <dgm:cxn modelId="{70F5E5F1-1224-4458-BE45-A6C0A8770E96}" type="presParOf" srcId="{F7197168-808A-4120-AA1E-50A2CDD73554}" destId="{701A5DAD-A473-4F0E-8DFB-C25226262DC4}" srcOrd="9" destOrd="0" presId="urn:microsoft.com/office/officeart/2005/8/layout/lProcess1"/>
    <dgm:cxn modelId="{3CADBFBD-0316-43FE-934F-1A2214C9E905}" type="presParOf" srcId="{F7197168-808A-4120-AA1E-50A2CDD73554}" destId="{AF495AB4-C42C-4A11-B524-D86CBE01BFB8}" srcOrd="10" destOrd="0" presId="urn:microsoft.com/office/officeart/2005/8/layout/lProcess1"/>
    <dgm:cxn modelId="{B8E4DE90-D0A3-43BE-AC1C-059CF8898D24}" type="presParOf" srcId="{F7197168-808A-4120-AA1E-50A2CDD73554}" destId="{B9D50B29-DE58-406B-BD4C-A7E13748ABDC}" srcOrd="11" destOrd="0" presId="urn:microsoft.com/office/officeart/2005/8/layout/lProcess1"/>
    <dgm:cxn modelId="{E3ABB363-0886-41C8-AD79-B2DAF8F26C83}" type="presParOf" srcId="{F7197168-808A-4120-AA1E-50A2CDD73554}" destId="{5DD3BF7D-0A67-4C40-81DE-7BE3365458BF}" srcOrd="12" destOrd="0" presId="urn:microsoft.com/office/officeart/2005/8/layout/lProcess1"/>
    <dgm:cxn modelId="{EE63E699-B20C-4514-B4CC-B8AD32F6D65A}" type="presParOf" srcId="{F7197168-808A-4120-AA1E-50A2CDD73554}" destId="{F84997C5-E71D-48A9-A9DD-243963E27458}" srcOrd="13" destOrd="0" presId="urn:microsoft.com/office/officeart/2005/8/layout/lProcess1"/>
    <dgm:cxn modelId="{73A6B6F7-8AEA-4EA0-8753-9512FF42DC12}" type="presParOf" srcId="{F7197168-808A-4120-AA1E-50A2CDD73554}" destId="{77DC2C6C-8504-4DC9-87C3-AFBC7639E56F}" srcOrd="14" destOrd="0" presId="urn:microsoft.com/office/officeart/2005/8/layout/lProcess1"/>
    <dgm:cxn modelId="{B15A09A3-04DE-4832-9AC4-47F146DA5448}" type="presParOf" srcId="{A070E78B-59B0-4E80-BAC4-9C98DEC64997}" destId="{FC234354-6746-47E5-A154-58051B3A6C05}" srcOrd="1" destOrd="0" presId="urn:microsoft.com/office/officeart/2005/8/layout/lProcess1"/>
    <dgm:cxn modelId="{234EC5FC-D7CD-4F22-8639-1EDA17E71588}" type="presParOf" srcId="{A070E78B-59B0-4E80-BAC4-9C98DEC64997}" destId="{714191A0-AAFB-4609-884B-78CB8716D9E3}" srcOrd="2" destOrd="0" presId="urn:microsoft.com/office/officeart/2005/8/layout/lProcess1"/>
    <dgm:cxn modelId="{E4338D68-DD62-46C9-8EC6-C5B72E5087A3}" type="presParOf" srcId="{714191A0-AAFB-4609-884B-78CB8716D9E3}" destId="{3998B41E-D7F7-4C37-8A9A-7548C0612C26}" srcOrd="0" destOrd="0" presId="urn:microsoft.com/office/officeart/2005/8/layout/lProcess1"/>
    <dgm:cxn modelId="{C3CCEB5A-877E-4883-8382-D9419534961F}" type="presParOf" srcId="{714191A0-AAFB-4609-884B-78CB8716D9E3}" destId="{D8921F30-8F3C-4CFA-BD79-FD6B2752A6E0}" srcOrd="1" destOrd="0" presId="urn:microsoft.com/office/officeart/2005/8/layout/lProcess1"/>
    <dgm:cxn modelId="{F7D28E81-2735-48BF-8C53-FC0DFBD42950}" type="presParOf" srcId="{714191A0-AAFB-4609-884B-78CB8716D9E3}" destId="{E3027B46-17FE-4949-8DF7-9D16767A3BFE}" srcOrd="2" destOrd="0" presId="urn:microsoft.com/office/officeart/2005/8/layout/lProcess1"/>
    <dgm:cxn modelId="{76C3C76D-9AF0-4DCB-BA12-8F195D089046}" type="presParOf" srcId="{714191A0-AAFB-4609-884B-78CB8716D9E3}" destId="{9273F24B-119A-4DA4-AEC3-EDA41357B052}" srcOrd="3" destOrd="0" presId="urn:microsoft.com/office/officeart/2005/8/layout/lProcess1"/>
    <dgm:cxn modelId="{8D0EFFAE-AFE7-4174-AE64-B6E60A67CA23}" type="presParOf" srcId="{714191A0-AAFB-4609-884B-78CB8716D9E3}" destId="{745326FE-37A2-4B05-89AA-CBABAD3283A8}" srcOrd="4" destOrd="0" presId="urn:microsoft.com/office/officeart/2005/8/layout/lProcess1"/>
    <dgm:cxn modelId="{9E4BAFCB-CB6D-4F7E-8219-A594901413C5}" type="presParOf" srcId="{714191A0-AAFB-4609-884B-78CB8716D9E3}" destId="{C61DEC4C-0F13-4173-9DC1-B15A594D917B}" srcOrd="5" destOrd="0" presId="urn:microsoft.com/office/officeart/2005/8/layout/lProcess1"/>
    <dgm:cxn modelId="{D24F228C-08CE-4AAE-A96F-8288ABE347C8}" type="presParOf" srcId="{714191A0-AAFB-4609-884B-78CB8716D9E3}" destId="{3DC03A2D-8854-4F8B-A221-DFC273D44233}" srcOrd="6" destOrd="0" presId="urn:microsoft.com/office/officeart/2005/8/layout/lProcess1"/>
    <dgm:cxn modelId="{9849BAF6-C87F-4FF0-894C-A221119A62CF}" type="presParOf" srcId="{714191A0-AAFB-4609-884B-78CB8716D9E3}" destId="{D839F493-CE30-47D8-B125-63FFA2E1A887}" srcOrd="7" destOrd="0" presId="urn:microsoft.com/office/officeart/2005/8/layout/lProcess1"/>
    <dgm:cxn modelId="{7A57C1C7-EAE2-4F5C-8470-9BEA89DBC97A}" type="presParOf" srcId="{714191A0-AAFB-4609-884B-78CB8716D9E3}" destId="{E4640308-D82C-4733-B472-22C1C8B24C11}" srcOrd="8" destOrd="0" presId="urn:microsoft.com/office/officeart/2005/8/layout/lProcess1"/>
    <dgm:cxn modelId="{36898DF1-161C-4B4D-925F-597BCF50A524}" type="presParOf" srcId="{714191A0-AAFB-4609-884B-78CB8716D9E3}" destId="{F7254B3A-445D-48D6-880D-96209B7D1137}" srcOrd="9" destOrd="0" presId="urn:microsoft.com/office/officeart/2005/8/layout/lProcess1"/>
    <dgm:cxn modelId="{15FAC314-273F-4045-9590-91C11DDD86EB}" type="presParOf" srcId="{714191A0-AAFB-4609-884B-78CB8716D9E3}" destId="{47E3A1C7-AC48-4335-965B-CF8571C3A6C5}" srcOrd="10" destOrd="0" presId="urn:microsoft.com/office/officeart/2005/8/layout/lProcess1"/>
    <dgm:cxn modelId="{17617CB5-2B83-44A2-9429-F44A5E9009DC}" type="presParOf" srcId="{714191A0-AAFB-4609-884B-78CB8716D9E3}" destId="{F40C7DA7-6F1B-4216-B85B-65BE58AF0437}" srcOrd="11" destOrd="0" presId="urn:microsoft.com/office/officeart/2005/8/layout/lProcess1"/>
    <dgm:cxn modelId="{AF272170-E489-46A3-945C-73EBA56115E9}" type="presParOf" srcId="{714191A0-AAFB-4609-884B-78CB8716D9E3}" destId="{FDAD52F0-00A0-4F31-B217-89503BF2E399}" srcOrd="1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sp="http://schemas.microsoft.com/office/drawing/2008/diagram" xmlns:dgm="http://schemas.openxmlformats.org/drawingml/2006/diagram" xmlns:a="http://schemas.openxmlformats.org/drawingml/2006/main">
  <dgm:ptLst>
    <dgm:pt modelId="{FFEE28A4-D0DC-4668-B882-1F3974CC80D3}"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75919F43-BE18-43B3-8977-13D7AC6D72D3}">
      <dgm:prSet/>
      <dgm:spPr>
        <a:solidFill>
          <a:srgbClr val="0D7062"/>
        </a:solidFill>
      </dgm:spPr>
      <dgm:t>
        <a:bodyPr/>
        <a:lstStyle/>
        <a:p>
          <a:r>
            <a:rPr lang="en-US" b="0" i="0" dirty="0"/>
            <a:t>Provided to both parties </a:t>
          </a:r>
          <a:endParaRPr lang="en-US" dirty="0"/>
        </a:p>
      </dgm:t>
    </dgm:pt>
    <dgm:pt modelId="{C29E4FD0-2729-4797-A865-ABFA7A8A6B7C}" type="parTrans" cxnId="{B26FD8A7-4F19-4393-A3DE-12763D254E1C}">
      <dgm:prSet/>
      <dgm:spPr/>
      <dgm:t>
        <a:bodyPr/>
        <a:lstStyle/>
        <a:p>
          <a:endParaRPr lang="en-US"/>
        </a:p>
      </dgm:t>
    </dgm:pt>
    <dgm:pt modelId="{8C6F84BB-5843-420A-A060-EF4FCC8A3630}" type="sibTrans" cxnId="{B26FD8A7-4F19-4393-A3DE-12763D254E1C}">
      <dgm:prSet/>
      <dgm:spPr/>
      <dgm:t>
        <a:bodyPr/>
        <a:lstStyle/>
        <a:p>
          <a:endParaRPr lang="en-US"/>
        </a:p>
      </dgm:t>
    </dgm:pt>
    <dgm:pt modelId="{ADAE9BB8-0C37-4689-8799-F63FE0EDD6CA}">
      <dgm:prSet/>
      <dgm:spPr>
        <a:solidFill>
          <a:srgbClr val="0D7062"/>
        </a:solidFill>
      </dgm:spPr>
      <dgm:t>
        <a:bodyPr/>
        <a:lstStyle/>
        <a:p>
          <a:r>
            <a:rPr lang="en-US" b="0" i="0" dirty="0"/>
            <a:t>Sets the scope of the investigation</a:t>
          </a:r>
          <a:endParaRPr lang="en-US" dirty="0"/>
        </a:p>
      </dgm:t>
    </dgm:pt>
    <dgm:pt modelId="{60421072-8256-4407-86A6-03E4F7914171}" type="parTrans" cxnId="{85477240-1CD4-4C6F-8130-137C6E7969F5}">
      <dgm:prSet/>
      <dgm:spPr/>
      <dgm:t>
        <a:bodyPr/>
        <a:lstStyle/>
        <a:p>
          <a:endParaRPr lang="en-US"/>
        </a:p>
      </dgm:t>
    </dgm:pt>
    <dgm:pt modelId="{89147BA8-9BA2-4B78-9E3B-3AC8FF337E85}" type="sibTrans" cxnId="{85477240-1CD4-4C6F-8130-137C6E7969F5}">
      <dgm:prSet/>
      <dgm:spPr/>
      <dgm:t>
        <a:bodyPr/>
        <a:lstStyle/>
        <a:p>
          <a:endParaRPr lang="en-US"/>
        </a:p>
      </dgm:t>
    </dgm:pt>
    <dgm:pt modelId="{F00EEC96-BF86-4799-9C65-7DA8D5F5843C}">
      <dgm:prSet/>
      <dgm:spPr>
        <a:solidFill>
          <a:srgbClr val="0D7062"/>
        </a:solidFill>
      </dgm:spPr>
      <dgm:t>
        <a:bodyPr/>
        <a:lstStyle/>
        <a:p>
          <a:r>
            <a:rPr lang="en-US" b="0" i="0"/>
            <a:t>Allegations: who, what, where, when (if known)</a:t>
          </a:r>
          <a:endParaRPr lang="en-US"/>
        </a:p>
      </dgm:t>
    </dgm:pt>
    <dgm:pt modelId="{E06BEBE9-6E98-4F3C-ADD7-EDF89CDE0C71}" type="parTrans" cxnId="{71C944E3-FEC0-4DED-9F09-3ECC41788A17}">
      <dgm:prSet/>
      <dgm:spPr/>
      <dgm:t>
        <a:bodyPr/>
        <a:lstStyle/>
        <a:p>
          <a:endParaRPr lang="en-US"/>
        </a:p>
      </dgm:t>
    </dgm:pt>
    <dgm:pt modelId="{9F9762E2-07C2-4927-B484-D48312765574}" type="sibTrans" cxnId="{71C944E3-FEC0-4DED-9F09-3ECC41788A17}">
      <dgm:prSet/>
      <dgm:spPr/>
      <dgm:t>
        <a:bodyPr/>
        <a:lstStyle/>
        <a:p>
          <a:endParaRPr lang="en-US"/>
        </a:p>
      </dgm:t>
    </dgm:pt>
    <dgm:pt modelId="{56A7B5AC-5C61-4F20-82CA-87CD1F2DE653}">
      <dgm:prSet/>
      <dgm:spPr>
        <a:solidFill>
          <a:srgbClr val="0D7062"/>
        </a:solidFill>
      </dgm:spPr>
      <dgm:t>
        <a:bodyPr/>
        <a:lstStyle/>
        <a:p>
          <a:r>
            <a:rPr lang="en-US" b="0" i="0" dirty="0"/>
            <a:t>Applicable policy sections</a:t>
          </a:r>
          <a:endParaRPr lang="en-US" dirty="0"/>
        </a:p>
      </dgm:t>
    </dgm:pt>
    <dgm:pt modelId="{B4E19CD1-6C56-4B9A-B211-6A038332A483}" type="parTrans" cxnId="{AD6F2092-EA14-4647-B5AE-FE8E986B5F76}">
      <dgm:prSet/>
      <dgm:spPr/>
      <dgm:t>
        <a:bodyPr/>
        <a:lstStyle/>
        <a:p>
          <a:endParaRPr lang="en-US"/>
        </a:p>
      </dgm:t>
    </dgm:pt>
    <dgm:pt modelId="{2078A3EB-1888-419E-9D62-835264FF22F8}" type="sibTrans" cxnId="{AD6F2092-EA14-4647-B5AE-FE8E986B5F76}">
      <dgm:prSet/>
      <dgm:spPr/>
      <dgm:t>
        <a:bodyPr/>
        <a:lstStyle/>
        <a:p>
          <a:endParaRPr lang="en-US"/>
        </a:p>
      </dgm:t>
    </dgm:pt>
    <dgm:pt modelId="{B6AEF163-9A52-4553-9423-D6886A92D831}">
      <dgm:prSet/>
      <dgm:spPr>
        <a:solidFill>
          <a:srgbClr val="0D7062"/>
        </a:solidFill>
      </dgm:spPr>
      <dgm:t>
        <a:bodyPr/>
        <a:lstStyle/>
        <a:p>
          <a:r>
            <a:rPr lang="en-US" b="0" i="0" dirty="0"/>
            <a:t>Additional allegations/charges </a:t>
          </a:r>
          <a:r>
            <a:rPr lang="en-US" b="0" i="0" dirty="0">
              <a:sym typeface="Wingdings" panose="05000000000000000000" pitchFamily="2" charset="2"/>
            </a:rPr>
            <a:t></a:t>
          </a:r>
          <a:r>
            <a:rPr lang="en-US" b="0" i="0" dirty="0"/>
            <a:t> additional notice</a:t>
          </a:r>
          <a:endParaRPr lang="en-US" dirty="0"/>
        </a:p>
      </dgm:t>
    </dgm:pt>
    <dgm:pt modelId="{A7EEFA41-16CE-47BD-B71C-CD1E9F80C010}" type="parTrans" cxnId="{74176F2E-253A-42A7-A8D9-0232233CEEFE}">
      <dgm:prSet/>
      <dgm:spPr/>
      <dgm:t>
        <a:bodyPr/>
        <a:lstStyle/>
        <a:p>
          <a:endParaRPr lang="en-US"/>
        </a:p>
      </dgm:t>
    </dgm:pt>
    <dgm:pt modelId="{9BDE9286-2723-4824-ACEA-B9E50131084E}" type="sibTrans" cxnId="{74176F2E-253A-42A7-A8D9-0232233CEEFE}">
      <dgm:prSet/>
      <dgm:spPr/>
      <dgm:t>
        <a:bodyPr/>
        <a:lstStyle/>
        <a:p>
          <a:endParaRPr lang="en-US"/>
        </a:p>
      </dgm:t>
    </dgm:pt>
    <dgm:pt modelId="{88C4AA30-5A38-4D2F-A14E-E91D13C6CC41}" type="pres">
      <dgm:prSet presAssocID="{FFEE28A4-D0DC-4668-B882-1F3974CC80D3}" presName="diagram" presStyleCnt="0">
        <dgm:presLayoutVars>
          <dgm:dir/>
          <dgm:resizeHandles val="exact"/>
        </dgm:presLayoutVars>
      </dgm:prSet>
      <dgm:spPr/>
    </dgm:pt>
    <dgm:pt modelId="{27EBE995-AAA0-4C5A-88C8-CF0A2C8778FC}" type="pres">
      <dgm:prSet presAssocID="{75919F43-BE18-43B3-8977-13D7AC6D72D3}" presName="node" presStyleLbl="node1" presStyleIdx="0" presStyleCnt="5">
        <dgm:presLayoutVars>
          <dgm:bulletEnabled val="1"/>
        </dgm:presLayoutVars>
      </dgm:prSet>
      <dgm:spPr/>
    </dgm:pt>
    <dgm:pt modelId="{FC03DF70-3187-4876-80E6-AF44C0378B6F}" type="pres">
      <dgm:prSet presAssocID="{8C6F84BB-5843-420A-A060-EF4FCC8A3630}" presName="sibTrans" presStyleCnt="0"/>
      <dgm:spPr/>
    </dgm:pt>
    <dgm:pt modelId="{6C2C3796-D7D1-4D14-8E75-ED0C5783F84C}" type="pres">
      <dgm:prSet presAssocID="{ADAE9BB8-0C37-4689-8799-F63FE0EDD6CA}" presName="node" presStyleLbl="node1" presStyleIdx="1" presStyleCnt="5">
        <dgm:presLayoutVars>
          <dgm:bulletEnabled val="1"/>
        </dgm:presLayoutVars>
      </dgm:prSet>
      <dgm:spPr/>
    </dgm:pt>
    <dgm:pt modelId="{2923F648-7AAE-4910-8085-7E3D5B835B71}" type="pres">
      <dgm:prSet presAssocID="{89147BA8-9BA2-4B78-9E3B-3AC8FF337E85}" presName="sibTrans" presStyleCnt="0"/>
      <dgm:spPr/>
    </dgm:pt>
    <dgm:pt modelId="{9261ECBC-D3C7-4300-BAC4-C6790619CA29}" type="pres">
      <dgm:prSet presAssocID="{F00EEC96-BF86-4799-9C65-7DA8D5F5843C}" presName="node" presStyleLbl="node1" presStyleIdx="2" presStyleCnt="5">
        <dgm:presLayoutVars>
          <dgm:bulletEnabled val="1"/>
        </dgm:presLayoutVars>
      </dgm:prSet>
      <dgm:spPr/>
    </dgm:pt>
    <dgm:pt modelId="{A793D974-41E8-4493-B76A-87335BA3F071}" type="pres">
      <dgm:prSet presAssocID="{9F9762E2-07C2-4927-B484-D48312765574}" presName="sibTrans" presStyleCnt="0"/>
      <dgm:spPr/>
    </dgm:pt>
    <dgm:pt modelId="{57362DB3-FE41-4A47-9B6C-79051829B445}" type="pres">
      <dgm:prSet presAssocID="{56A7B5AC-5C61-4F20-82CA-87CD1F2DE653}" presName="node" presStyleLbl="node1" presStyleIdx="3" presStyleCnt="5">
        <dgm:presLayoutVars>
          <dgm:bulletEnabled val="1"/>
        </dgm:presLayoutVars>
      </dgm:prSet>
      <dgm:spPr/>
    </dgm:pt>
    <dgm:pt modelId="{EE3A1AD3-3570-4AD6-BE27-FEA7DB8F0E3F}" type="pres">
      <dgm:prSet presAssocID="{2078A3EB-1888-419E-9D62-835264FF22F8}" presName="sibTrans" presStyleCnt="0"/>
      <dgm:spPr/>
    </dgm:pt>
    <dgm:pt modelId="{2455F171-C996-4C57-AA26-AB110E78BC94}" type="pres">
      <dgm:prSet presAssocID="{B6AEF163-9A52-4553-9423-D6886A92D831}" presName="node" presStyleLbl="node1" presStyleIdx="4" presStyleCnt="5">
        <dgm:presLayoutVars>
          <dgm:bulletEnabled val="1"/>
        </dgm:presLayoutVars>
      </dgm:prSet>
      <dgm:spPr/>
    </dgm:pt>
  </dgm:ptLst>
  <dgm:cxnLst>
    <dgm:cxn modelId="{78026C24-804A-4664-BF5B-8B913A6358FE}" type="presOf" srcId="{75919F43-BE18-43B3-8977-13D7AC6D72D3}" destId="{27EBE995-AAA0-4C5A-88C8-CF0A2C8778FC}" srcOrd="0" destOrd="0" presId="urn:microsoft.com/office/officeart/2005/8/layout/default"/>
    <dgm:cxn modelId="{74176F2E-253A-42A7-A8D9-0232233CEEFE}" srcId="{FFEE28A4-D0DC-4668-B882-1F3974CC80D3}" destId="{B6AEF163-9A52-4553-9423-D6886A92D831}" srcOrd="4" destOrd="0" parTransId="{A7EEFA41-16CE-47BD-B71C-CD1E9F80C010}" sibTransId="{9BDE9286-2723-4824-ACEA-B9E50131084E}"/>
    <dgm:cxn modelId="{85477240-1CD4-4C6F-8130-137C6E7969F5}" srcId="{FFEE28A4-D0DC-4668-B882-1F3974CC80D3}" destId="{ADAE9BB8-0C37-4689-8799-F63FE0EDD6CA}" srcOrd="1" destOrd="0" parTransId="{60421072-8256-4407-86A6-03E4F7914171}" sibTransId="{89147BA8-9BA2-4B78-9E3B-3AC8FF337E85}"/>
    <dgm:cxn modelId="{AC0A127C-C6D3-4555-82A7-8173462A4E26}" type="presOf" srcId="{ADAE9BB8-0C37-4689-8799-F63FE0EDD6CA}" destId="{6C2C3796-D7D1-4D14-8E75-ED0C5783F84C}" srcOrd="0" destOrd="0" presId="urn:microsoft.com/office/officeart/2005/8/layout/default"/>
    <dgm:cxn modelId="{00B9DB8D-930A-4A24-8D3D-C0EFBF4B1C45}" type="presOf" srcId="{B6AEF163-9A52-4553-9423-D6886A92D831}" destId="{2455F171-C996-4C57-AA26-AB110E78BC94}" srcOrd="0" destOrd="0" presId="urn:microsoft.com/office/officeart/2005/8/layout/default"/>
    <dgm:cxn modelId="{AD6F2092-EA14-4647-B5AE-FE8E986B5F76}" srcId="{FFEE28A4-D0DC-4668-B882-1F3974CC80D3}" destId="{56A7B5AC-5C61-4F20-82CA-87CD1F2DE653}" srcOrd="3" destOrd="0" parTransId="{B4E19CD1-6C56-4B9A-B211-6A038332A483}" sibTransId="{2078A3EB-1888-419E-9D62-835264FF22F8}"/>
    <dgm:cxn modelId="{EBE61A9B-5616-431C-B634-F01A58E66907}" type="presOf" srcId="{56A7B5AC-5C61-4F20-82CA-87CD1F2DE653}" destId="{57362DB3-FE41-4A47-9B6C-79051829B445}" srcOrd="0" destOrd="0" presId="urn:microsoft.com/office/officeart/2005/8/layout/default"/>
    <dgm:cxn modelId="{C3B8979D-19E1-4078-BB85-5D648DCB0C82}" type="presOf" srcId="{F00EEC96-BF86-4799-9C65-7DA8D5F5843C}" destId="{9261ECBC-D3C7-4300-BAC4-C6790619CA29}" srcOrd="0" destOrd="0" presId="urn:microsoft.com/office/officeart/2005/8/layout/default"/>
    <dgm:cxn modelId="{B26FD8A7-4F19-4393-A3DE-12763D254E1C}" srcId="{FFEE28A4-D0DC-4668-B882-1F3974CC80D3}" destId="{75919F43-BE18-43B3-8977-13D7AC6D72D3}" srcOrd="0" destOrd="0" parTransId="{C29E4FD0-2729-4797-A865-ABFA7A8A6B7C}" sibTransId="{8C6F84BB-5843-420A-A060-EF4FCC8A3630}"/>
    <dgm:cxn modelId="{3304E4CC-5CEA-4C14-A8BD-A6DC9FCB8EFA}" type="presOf" srcId="{FFEE28A4-D0DC-4668-B882-1F3974CC80D3}" destId="{88C4AA30-5A38-4D2F-A14E-E91D13C6CC41}" srcOrd="0" destOrd="0" presId="urn:microsoft.com/office/officeart/2005/8/layout/default"/>
    <dgm:cxn modelId="{71C944E3-FEC0-4DED-9F09-3ECC41788A17}" srcId="{FFEE28A4-D0DC-4668-B882-1F3974CC80D3}" destId="{F00EEC96-BF86-4799-9C65-7DA8D5F5843C}" srcOrd="2" destOrd="0" parTransId="{E06BEBE9-6E98-4F3C-ADD7-EDF89CDE0C71}" sibTransId="{9F9762E2-07C2-4927-B484-D48312765574}"/>
    <dgm:cxn modelId="{0A6444F1-32BD-4906-B4CA-BF70D15E2968}" type="presParOf" srcId="{88C4AA30-5A38-4D2F-A14E-E91D13C6CC41}" destId="{27EBE995-AAA0-4C5A-88C8-CF0A2C8778FC}" srcOrd="0" destOrd="0" presId="urn:microsoft.com/office/officeart/2005/8/layout/default"/>
    <dgm:cxn modelId="{C6520558-F7C1-4AEE-8411-3BBE02ED2917}" type="presParOf" srcId="{88C4AA30-5A38-4D2F-A14E-E91D13C6CC41}" destId="{FC03DF70-3187-4876-80E6-AF44C0378B6F}" srcOrd="1" destOrd="0" presId="urn:microsoft.com/office/officeart/2005/8/layout/default"/>
    <dgm:cxn modelId="{AC8297DC-99F8-4430-9EB1-C2D2A66AA844}" type="presParOf" srcId="{88C4AA30-5A38-4D2F-A14E-E91D13C6CC41}" destId="{6C2C3796-D7D1-4D14-8E75-ED0C5783F84C}" srcOrd="2" destOrd="0" presId="urn:microsoft.com/office/officeart/2005/8/layout/default"/>
    <dgm:cxn modelId="{B6C69E42-7B7F-4303-B7BF-3F06E1748B6A}" type="presParOf" srcId="{88C4AA30-5A38-4D2F-A14E-E91D13C6CC41}" destId="{2923F648-7AAE-4910-8085-7E3D5B835B71}" srcOrd="3" destOrd="0" presId="urn:microsoft.com/office/officeart/2005/8/layout/default"/>
    <dgm:cxn modelId="{19CAA164-8BB1-4A0F-970A-FFB8AE0E3BA3}" type="presParOf" srcId="{88C4AA30-5A38-4D2F-A14E-E91D13C6CC41}" destId="{9261ECBC-D3C7-4300-BAC4-C6790619CA29}" srcOrd="4" destOrd="0" presId="urn:microsoft.com/office/officeart/2005/8/layout/default"/>
    <dgm:cxn modelId="{55639543-52C8-4982-A037-C546E5BE3D49}" type="presParOf" srcId="{88C4AA30-5A38-4D2F-A14E-E91D13C6CC41}" destId="{A793D974-41E8-4493-B76A-87335BA3F071}" srcOrd="5" destOrd="0" presId="urn:microsoft.com/office/officeart/2005/8/layout/default"/>
    <dgm:cxn modelId="{03190B36-7F42-44C6-A512-0CB80D3C8222}" type="presParOf" srcId="{88C4AA30-5A38-4D2F-A14E-E91D13C6CC41}" destId="{57362DB3-FE41-4A47-9B6C-79051829B445}" srcOrd="6" destOrd="0" presId="urn:microsoft.com/office/officeart/2005/8/layout/default"/>
    <dgm:cxn modelId="{AF857A72-00B7-42FE-B701-856554088232}" type="presParOf" srcId="{88C4AA30-5A38-4D2F-A14E-E91D13C6CC41}" destId="{EE3A1AD3-3570-4AD6-BE27-FEA7DB8F0E3F}" srcOrd="7" destOrd="0" presId="urn:microsoft.com/office/officeart/2005/8/layout/default"/>
    <dgm:cxn modelId="{2BBED861-6C17-4D99-A3F3-6078CDCC501F}" type="presParOf" srcId="{88C4AA30-5A38-4D2F-A14E-E91D13C6CC41}" destId="{2455F171-C996-4C57-AA26-AB110E78BC9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sp="http://schemas.microsoft.com/office/drawing/2008/diagram" xmlns:dgm="http://schemas.openxmlformats.org/drawingml/2006/diagram" xmlns:a="http://schemas.openxmlformats.org/drawingml/2006/main">
  <dgm:ptLst>
    <dgm:pt modelId="{9EF2703B-F555-46C1-AAC9-46C659CF3E0A}"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1650EC84-2C19-403E-BD80-B36FAE1C2AD0}">
      <dgm:prSet custT="1"/>
      <dgm:spPr>
        <a:solidFill>
          <a:srgbClr val="0D7062"/>
        </a:solidFill>
      </dgm:spPr>
      <dgm:t>
        <a:bodyPr/>
        <a:lstStyle/>
        <a:p>
          <a:r>
            <a:rPr lang="en-US" sz="3200" b="0" i="0" u="sng" dirty="0"/>
            <a:t>Goal:</a:t>
          </a:r>
          <a:r>
            <a:rPr lang="en-US" sz="3200" b="0" i="0" dirty="0"/>
            <a:t> Gather relevant, permissible evidence</a:t>
          </a:r>
          <a:endParaRPr lang="en-US" sz="3200" dirty="0"/>
        </a:p>
      </dgm:t>
    </dgm:pt>
    <dgm:pt modelId="{476753BE-4D99-4375-8D62-EDEC3B8275EA}" type="parTrans" cxnId="{A0A4DED1-BA3A-4E83-AF04-F789FEE5BBCC}">
      <dgm:prSet/>
      <dgm:spPr/>
      <dgm:t>
        <a:bodyPr/>
        <a:lstStyle/>
        <a:p>
          <a:endParaRPr lang="en-US"/>
        </a:p>
      </dgm:t>
    </dgm:pt>
    <dgm:pt modelId="{D2544AC8-4FFF-4E4B-AE01-A29491C7DED2}" type="sibTrans" cxnId="{A0A4DED1-BA3A-4E83-AF04-F789FEE5BBCC}">
      <dgm:prSet/>
      <dgm:spPr/>
      <dgm:t>
        <a:bodyPr/>
        <a:lstStyle/>
        <a:p>
          <a:endParaRPr lang="en-US"/>
        </a:p>
      </dgm:t>
    </dgm:pt>
    <dgm:pt modelId="{C4E0A4B8-1909-4A85-B62C-18DBE889D1AC}">
      <dgm:prSet custT="1"/>
      <dgm:spPr/>
      <dgm:t>
        <a:bodyPr/>
        <a:lstStyle/>
        <a:p>
          <a:pPr>
            <a:buFont typeface="Courier New" panose="02070309020205020404" pitchFamily="49" charset="0"/>
            <a:buChar char="o"/>
          </a:pPr>
          <a:r>
            <a:rPr lang="en-US" sz="2800" b="0" i="0" dirty="0"/>
            <a:t>Interview witnesses, gather documents, video, etc.</a:t>
          </a:r>
          <a:endParaRPr lang="en-US" sz="2800" dirty="0"/>
        </a:p>
      </dgm:t>
    </dgm:pt>
    <dgm:pt modelId="{6C2BD0EF-9166-4FF6-8FBC-037CA2780F14}" type="parTrans" cxnId="{18186CA0-0662-4A9C-9BB1-73CF709483ED}">
      <dgm:prSet/>
      <dgm:spPr/>
      <dgm:t>
        <a:bodyPr/>
        <a:lstStyle/>
        <a:p>
          <a:endParaRPr lang="en-US"/>
        </a:p>
      </dgm:t>
    </dgm:pt>
    <dgm:pt modelId="{EB8A20FD-35E9-4FF2-B427-C6D06D5565B8}" type="sibTrans" cxnId="{18186CA0-0662-4A9C-9BB1-73CF709483ED}">
      <dgm:prSet/>
      <dgm:spPr/>
      <dgm:t>
        <a:bodyPr/>
        <a:lstStyle/>
        <a:p>
          <a:endParaRPr lang="en-US"/>
        </a:p>
      </dgm:t>
    </dgm:pt>
    <dgm:pt modelId="{341691AA-5F05-4940-A91D-BD7CF8D1C453}" type="pres">
      <dgm:prSet presAssocID="{9EF2703B-F555-46C1-AAC9-46C659CF3E0A}" presName="Name0" presStyleCnt="0">
        <dgm:presLayoutVars>
          <dgm:dir/>
          <dgm:animLvl val="lvl"/>
          <dgm:resizeHandles val="exact"/>
        </dgm:presLayoutVars>
      </dgm:prSet>
      <dgm:spPr/>
    </dgm:pt>
    <dgm:pt modelId="{622A9F48-0FA7-41A6-A03D-5B364DA7528A}" type="pres">
      <dgm:prSet presAssocID="{1650EC84-2C19-403E-BD80-B36FAE1C2AD0}" presName="composite" presStyleCnt="0"/>
      <dgm:spPr/>
    </dgm:pt>
    <dgm:pt modelId="{3B35A609-7A80-4F6E-92AF-976D937AAA0B}" type="pres">
      <dgm:prSet presAssocID="{1650EC84-2C19-403E-BD80-B36FAE1C2AD0}" presName="parTx" presStyleLbl="alignNode1" presStyleIdx="0" presStyleCnt="1">
        <dgm:presLayoutVars>
          <dgm:chMax val="0"/>
          <dgm:chPref val="0"/>
          <dgm:bulletEnabled val="1"/>
        </dgm:presLayoutVars>
      </dgm:prSet>
      <dgm:spPr/>
    </dgm:pt>
    <dgm:pt modelId="{5AA94534-001E-43AD-89C5-0B0CFE3F434B}" type="pres">
      <dgm:prSet presAssocID="{1650EC84-2C19-403E-BD80-B36FAE1C2AD0}" presName="desTx" presStyleLbl="alignAccFollowNode1" presStyleIdx="0" presStyleCnt="1" custScaleY="92299">
        <dgm:presLayoutVars>
          <dgm:bulletEnabled val="1"/>
        </dgm:presLayoutVars>
      </dgm:prSet>
      <dgm:spPr/>
    </dgm:pt>
  </dgm:ptLst>
  <dgm:cxnLst>
    <dgm:cxn modelId="{FF4AE705-387B-494A-BDA1-896D24DDD36D}" type="presOf" srcId="{9EF2703B-F555-46C1-AAC9-46C659CF3E0A}" destId="{341691AA-5F05-4940-A91D-BD7CF8D1C453}" srcOrd="0" destOrd="0" presId="urn:microsoft.com/office/officeart/2005/8/layout/hList1"/>
    <dgm:cxn modelId="{18186CA0-0662-4A9C-9BB1-73CF709483ED}" srcId="{1650EC84-2C19-403E-BD80-B36FAE1C2AD0}" destId="{C4E0A4B8-1909-4A85-B62C-18DBE889D1AC}" srcOrd="0" destOrd="0" parTransId="{6C2BD0EF-9166-4FF6-8FBC-037CA2780F14}" sibTransId="{EB8A20FD-35E9-4FF2-B427-C6D06D5565B8}"/>
    <dgm:cxn modelId="{21D873CB-9BA8-4BC1-916F-1D5ACDEB8078}" type="presOf" srcId="{C4E0A4B8-1909-4A85-B62C-18DBE889D1AC}" destId="{5AA94534-001E-43AD-89C5-0B0CFE3F434B}" srcOrd="0" destOrd="0" presId="urn:microsoft.com/office/officeart/2005/8/layout/hList1"/>
    <dgm:cxn modelId="{A0A4DED1-BA3A-4E83-AF04-F789FEE5BBCC}" srcId="{9EF2703B-F555-46C1-AAC9-46C659CF3E0A}" destId="{1650EC84-2C19-403E-BD80-B36FAE1C2AD0}" srcOrd="0" destOrd="0" parTransId="{476753BE-4D99-4375-8D62-EDEC3B8275EA}" sibTransId="{D2544AC8-4FFF-4E4B-AE01-A29491C7DED2}"/>
    <dgm:cxn modelId="{3BD26AD6-A329-4D56-A406-8D2B56469880}" type="presOf" srcId="{1650EC84-2C19-403E-BD80-B36FAE1C2AD0}" destId="{3B35A609-7A80-4F6E-92AF-976D937AAA0B}" srcOrd="0" destOrd="0" presId="urn:microsoft.com/office/officeart/2005/8/layout/hList1"/>
    <dgm:cxn modelId="{6EB7ED51-D7F5-407F-95AA-A3C503D661B0}" type="presParOf" srcId="{341691AA-5F05-4940-A91D-BD7CF8D1C453}" destId="{622A9F48-0FA7-41A6-A03D-5B364DA7528A}" srcOrd="0" destOrd="0" presId="urn:microsoft.com/office/officeart/2005/8/layout/hList1"/>
    <dgm:cxn modelId="{E7AE7A1A-6555-4200-AA57-070E2C3A81FC}" type="presParOf" srcId="{622A9F48-0FA7-41A6-A03D-5B364DA7528A}" destId="{3B35A609-7A80-4F6E-92AF-976D937AAA0B}" srcOrd="0" destOrd="0" presId="urn:microsoft.com/office/officeart/2005/8/layout/hList1"/>
    <dgm:cxn modelId="{10CE3DE3-E045-4CEF-8ADA-AB752524CA88}" type="presParOf" srcId="{622A9F48-0FA7-41A6-A03D-5B364DA7528A}" destId="{5AA94534-001E-43AD-89C5-0B0CFE3F43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sp="http://schemas.microsoft.com/office/drawing/2008/diagram" xmlns:dgm="http://schemas.openxmlformats.org/drawingml/2006/diagram" xmlns:a="http://schemas.openxmlformats.org/drawingml/2006/main">
  <dgm:ptLst>
    <dgm:pt modelId="{A923F293-B06A-4D86-B653-7C5EA76FCBC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E1E5D0AB-8915-4B68-BE75-3F2BD332A674}">
      <dgm:prSet/>
      <dgm:spPr>
        <a:solidFill>
          <a:srgbClr val="0D7062"/>
        </a:solidFill>
      </dgm:spPr>
      <dgm:t>
        <a:bodyPr/>
        <a:lstStyle/>
        <a:p>
          <a:r>
            <a:rPr lang="en-US" b="0" i="0"/>
            <a:t>Evidence is relevant if it tends to show that conduct occurred as alleged, or tends to show that conduct did not occur as alleged</a:t>
          </a:r>
          <a:endParaRPr lang="en-US"/>
        </a:p>
      </dgm:t>
    </dgm:pt>
    <dgm:pt modelId="{4883BB30-B753-47AE-A3CF-0348B8C90AD5}" type="parTrans" cxnId="{84BA9F01-FBE1-4D12-B348-FAA6102D6C34}">
      <dgm:prSet/>
      <dgm:spPr/>
      <dgm:t>
        <a:bodyPr/>
        <a:lstStyle/>
        <a:p>
          <a:endParaRPr lang="en-US"/>
        </a:p>
      </dgm:t>
    </dgm:pt>
    <dgm:pt modelId="{E2683734-70B0-435D-9345-45B5DE8954AE}" type="sibTrans" cxnId="{84BA9F01-FBE1-4D12-B348-FAA6102D6C34}">
      <dgm:prSet/>
      <dgm:spPr/>
      <dgm:t>
        <a:bodyPr/>
        <a:lstStyle/>
        <a:p>
          <a:endParaRPr lang="en-US"/>
        </a:p>
      </dgm:t>
    </dgm:pt>
    <dgm:pt modelId="{5BA7506D-B1A1-433A-A6C6-D1F67953EDD9}">
      <dgm:prSet/>
      <dgm:spPr/>
      <dgm:t>
        <a:bodyPr/>
        <a:lstStyle/>
        <a:p>
          <a:pPr>
            <a:buFont typeface="Courier New" panose="02070309020205020404" pitchFamily="49" charset="0"/>
            <a:buChar char="o"/>
          </a:pPr>
          <a:r>
            <a:rPr lang="en-US" b="0" i="0" dirty="0"/>
            <a:t>Character evidence is not generally relevant</a:t>
          </a:r>
          <a:endParaRPr lang="en-US" dirty="0"/>
        </a:p>
      </dgm:t>
    </dgm:pt>
    <dgm:pt modelId="{BEC9DC09-241A-44CE-9708-8622F565E792}" type="parTrans" cxnId="{AE2CA021-88A7-4302-B44F-A129AA6BC457}">
      <dgm:prSet/>
      <dgm:spPr/>
      <dgm:t>
        <a:bodyPr/>
        <a:lstStyle/>
        <a:p>
          <a:endParaRPr lang="en-US"/>
        </a:p>
      </dgm:t>
    </dgm:pt>
    <dgm:pt modelId="{A5A7324B-9AEA-46B6-9C64-B7DDEC3495EE}" type="sibTrans" cxnId="{AE2CA021-88A7-4302-B44F-A129AA6BC457}">
      <dgm:prSet/>
      <dgm:spPr/>
      <dgm:t>
        <a:bodyPr/>
        <a:lstStyle/>
        <a:p>
          <a:endParaRPr lang="en-US"/>
        </a:p>
      </dgm:t>
    </dgm:pt>
    <dgm:pt modelId="{EF0F9109-7171-4FC3-82A5-91F147DF1D62}">
      <dgm:prSet/>
      <dgm:spPr/>
      <dgm:t>
        <a:bodyPr/>
        <a:lstStyle/>
        <a:p>
          <a:pPr>
            <a:buFont typeface="Courier New" panose="02070309020205020404" pitchFamily="49" charset="0"/>
            <a:buChar char="o"/>
          </a:pPr>
          <a:r>
            <a:rPr lang="en-US" b="0" i="0" dirty="0"/>
            <a:t>Evidence about the credibility of a witness or party’s account is relevant</a:t>
          </a:r>
          <a:endParaRPr lang="en-US" dirty="0"/>
        </a:p>
      </dgm:t>
    </dgm:pt>
    <dgm:pt modelId="{E54AA908-8830-4174-BAF4-D6ADFBBF66AF}" type="parTrans" cxnId="{C2392ED2-911B-44CF-B576-F2B72EF0EC7D}">
      <dgm:prSet/>
      <dgm:spPr/>
      <dgm:t>
        <a:bodyPr/>
        <a:lstStyle/>
        <a:p>
          <a:endParaRPr lang="en-US"/>
        </a:p>
      </dgm:t>
    </dgm:pt>
    <dgm:pt modelId="{21D5CBF0-B5A6-4194-AA38-848F864CA396}" type="sibTrans" cxnId="{C2392ED2-911B-44CF-B576-F2B72EF0EC7D}">
      <dgm:prSet/>
      <dgm:spPr/>
      <dgm:t>
        <a:bodyPr/>
        <a:lstStyle/>
        <a:p>
          <a:endParaRPr lang="en-US"/>
        </a:p>
      </dgm:t>
    </dgm:pt>
    <dgm:pt modelId="{9175C4CC-AD84-4C62-A713-7DC0002E4237}" type="pres">
      <dgm:prSet presAssocID="{A923F293-B06A-4D86-B653-7C5EA76FCBC7}" presName="Name0" presStyleCnt="0">
        <dgm:presLayoutVars>
          <dgm:dir/>
          <dgm:animLvl val="lvl"/>
          <dgm:resizeHandles val="exact"/>
        </dgm:presLayoutVars>
      </dgm:prSet>
      <dgm:spPr/>
    </dgm:pt>
    <dgm:pt modelId="{B698D492-E035-4387-91BC-CE7EF3A74852}" type="pres">
      <dgm:prSet presAssocID="{E1E5D0AB-8915-4B68-BE75-3F2BD332A674}" presName="composite" presStyleCnt="0"/>
      <dgm:spPr/>
    </dgm:pt>
    <dgm:pt modelId="{F6939AB2-290D-4580-B0F1-E18E4F001C3D}" type="pres">
      <dgm:prSet presAssocID="{E1E5D0AB-8915-4B68-BE75-3F2BD332A674}" presName="parTx" presStyleLbl="alignNode1" presStyleIdx="0" presStyleCnt="1">
        <dgm:presLayoutVars>
          <dgm:chMax val="0"/>
          <dgm:chPref val="0"/>
          <dgm:bulletEnabled val="1"/>
        </dgm:presLayoutVars>
      </dgm:prSet>
      <dgm:spPr/>
    </dgm:pt>
    <dgm:pt modelId="{388858D7-9680-411A-BA79-04EF019CF5B0}" type="pres">
      <dgm:prSet presAssocID="{E1E5D0AB-8915-4B68-BE75-3F2BD332A674}" presName="desTx" presStyleLbl="alignAccFollowNode1" presStyleIdx="0" presStyleCnt="1">
        <dgm:presLayoutVars>
          <dgm:bulletEnabled val="1"/>
        </dgm:presLayoutVars>
      </dgm:prSet>
      <dgm:spPr/>
    </dgm:pt>
  </dgm:ptLst>
  <dgm:cxnLst>
    <dgm:cxn modelId="{84BA9F01-FBE1-4D12-B348-FAA6102D6C34}" srcId="{A923F293-B06A-4D86-B653-7C5EA76FCBC7}" destId="{E1E5D0AB-8915-4B68-BE75-3F2BD332A674}" srcOrd="0" destOrd="0" parTransId="{4883BB30-B753-47AE-A3CF-0348B8C90AD5}" sibTransId="{E2683734-70B0-435D-9345-45B5DE8954AE}"/>
    <dgm:cxn modelId="{AE2CA021-88A7-4302-B44F-A129AA6BC457}" srcId="{E1E5D0AB-8915-4B68-BE75-3F2BD332A674}" destId="{5BA7506D-B1A1-433A-A6C6-D1F67953EDD9}" srcOrd="0" destOrd="0" parTransId="{BEC9DC09-241A-44CE-9708-8622F565E792}" sibTransId="{A5A7324B-9AEA-46B6-9C64-B7DDEC3495EE}"/>
    <dgm:cxn modelId="{B39A8E2F-56F3-4E3F-BFAA-BE4DA1CA761E}" type="presOf" srcId="{E1E5D0AB-8915-4B68-BE75-3F2BD332A674}" destId="{F6939AB2-290D-4580-B0F1-E18E4F001C3D}" srcOrd="0" destOrd="0" presId="urn:microsoft.com/office/officeart/2005/8/layout/hList1"/>
    <dgm:cxn modelId="{5FBBAD37-372B-4844-A229-F7DD4A659965}" type="presOf" srcId="{EF0F9109-7171-4FC3-82A5-91F147DF1D62}" destId="{388858D7-9680-411A-BA79-04EF019CF5B0}" srcOrd="0" destOrd="1" presId="urn:microsoft.com/office/officeart/2005/8/layout/hList1"/>
    <dgm:cxn modelId="{D118C868-7558-403F-BE12-6DC94A9C407A}" type="presOf" srcId="{A923F293-B06A-4D86-B653-7C5EA76FCBC7}" destId="{9175C4CC-AD84-4C62-A713-7DC0002E4237}" srcOrd="0" destOrd="0" presId="urn:microsoft.com/office/officeart/2005/8/layout/hList1"/>
    <dgm:cxn modelId="{3601F47A-C187-4F27-A424-D7B21A2A8CBF}" type="presOf" srcId="{5BA7506D-B1A1-433A-A6C6-D1F67953EDD9}" destId="{388858D7-9680-411A-BA79-04EF019CF5B0}" srcOrd="0" destOrd="0" presId="urn:microsoft.com/office/officeart/2005/8/layout/hList1"/>
    <dgm:cxn modelId="{C2392ED2-911B-44CF-B576-F2B72EF0EC7D}" srcId="{E1E5D0AB-8915-4B68-BE75-3F2BD332A674}" destId="{EF0F9109-7171-4FC3-82A5-91F147DF1D62}" srcOrd="1" destOrd="0" parTransId="{E54AA908-8830-4174-BAF4-D6ADFBBF66AF}" sibTransId="{21D5CBF0-B5A6-4194-AA38-848F864CA396}"/>
    <dgm:cxn modelId="{E4D7816C-9F22-4399-B57E-9E314F2249D4}" type="presParOf" srcId="{9175C4CC-AD84-4C62-A713-7DC0002E4237}" destId="{B698D492-E035-4387-91BC-CE7EF3A74852}" srcOrd="0" destOrd="0" presId="urn:microsoft.com/office/officeart/2005/8/layout/hList1"/>
    <dgm:cxn modelId="{4C8C9860-BD1F-45AA-B26C-A32D7A729ECD}" type="presParOf" srcId="{B698D492-E035-4387-91BC-CE7EF3A74852}" destId="{F6939AB2-290D-4580-B0F1-E18E4F001C3D}" srcOrd="0" destOrd="0" presId="urn:microsoft.com/office/officeart/2005/8/layout/hList1"/>
    <dgm:cxn modelId="{140A0E24-DBD5-4FA3-89C5-FBB344336DC7}" type="presParOf" srcId="{B698D492-E035-4387-91BC-CE7EF3A74852}" destId="{388858D7-9680-411A-BA79-04EF019CF5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sp="http://schemas.microsoft.com/office/drawing/2008/diagram" xmlns:dgm="http://schemas.openxmlformats.org/drawingml/2006/diagram" xmlns:a="http://schemas.openxmlformats.org/drawingml/2006/main">
  <dgm:ptLst>
    <dgm:pt modelId="{80345246-E36B-4919-9830-07E8BB4F9499}"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BAF9830-7906-4019-B7E7-A3CA548D5A51}">
      <dgm:prSet custT="1"/>
      <dgm:spPr>
        <a:solidFill>
          <a:srgbClr val="0D7062"/>
        </a:solidFill>
      </dgm:spPr>
      <dgm:t>
        <a:bodyPr/>
        <a:lstStyle/>
        <a:p>
          <a:r>
            <a:rPr lang="en-US" sz="3200" b="0" i="0" dirty="0"/>
            <a:t>Evidence that is not permissible (even if relevant):</a:t>
          </a:r>
          <a:endParaRPr lang="en-US" sz="3200" dirty="0"/>
        </a:p>
      </dgm:t>
    </dgm:pt>
    <dgm:pt modelId="{074E3516-359C-44B9-BD6C-B07A02A7A2C5}" type="parTrans" cxnId="{00DF3E32-C4B7-4A10-920F-06933996863D}">
      <dgm:prSet/>
      <dgm:spPr/>
      <dgm:t>
        <a:bodyPr/>
        <a:lstStyle/>
        <a:p>
          <a:endParaRPr lang="en-US"/>
        </a:p>
      </dgm:t>
    </dgm:pt>
    <dgm:pt modelId="{6A9EA8FE-5B9B-42A5-B3B1-D67A1CCFD102}" type="sibTrans" cxnId="{00DF3E32-C4B7-4A10-920F-06933996863D}">
      <dgm:prSet/>
      <dgm:spPr/>
      <dgm:t>
        <a:bodyPr/>
        <a:lstStyle/>
        <a:p>
          <a:endParaRPr lang="en-US"/>
        </a:p>
      </dgm:t>
    </dgm:pt>
    <dgm:pt modelId="{E644C9C9-F243-449C-AD2B-E889194725DC}">
      <dgm:prSet/>
      <dgm:spPr/>
      <dgm:t>
        <a:bodyPr/>
        <a:lstStyle/>
        <a:p>
          <a:pPr>
            <a:buFont typeface="Courier New" panose="02070309020205020404" pitchFamily="49" charset="0"/>
            <a:buChar char="o"/>
          </a:pPr>
          <a:r>
            <a:rPr lang="en-US" sz="2900" b="0" i="0" dirty="0"/>
            <a:t>Evidence about a Complainant’s prior sexual behavior or disposition</a:t>
          </a:r>
          <a:endParaRPr lang="en-US" sz="2900" dirty="0"/>
        </a:p>
      </dgm:t>
    </dgm:pt>
    <dgm:pt modelId="{D31A5D7F-0B2D-4D5C-BEC5-4BDBA3D4AA2B}" type="parTrans" cxnId="{EF1575ED-C43F-4DC9-8CC5-31FEB940EF04}">
      <dgm:prSet/>
      <dgm:spPr/>
      <dgm:t>
        <a:bodyPr/>
        <a:lstStyle/>
        <a:p>
          <a:endParaRPr lang="en-US"/>
        </a:p>
      </dgm:t>
    </dgm:pt>
    <dgm:pt modelId="{E6F95C66-75F0-4563-9874-6999489AC8DD}" type="sibTrans" cxnId="{EF1575ED-C43F-4DC9-8CC5-31FEB940EF04}">
      <dgm:prSet/>
      <dgm:spPr/>
      <dgm:t>
        <a:bodyPr/>
        <a:lstStyle/>
        <a:p>
          <a:endParaRPr lang="en-US"/>
        </a:p>
      </dgm:t>
    </dgm:pt>
    <dgm:pt modelId="{FBFCE770-67DA-4E77-B0C2-D24511E02263}">
      <dgm:prSet custT="1"/>
      <dgm:spPr/>
      <dgm:t>
        <a:bodyPr/>
        <a:lstStyle/>
        <a:p>
          <a:pPr>
            <a:buFontTx/>
            <a:buChar char="—"/>
          </a:pPr>
          <a:r>
            <a:rPr lang="en-US" sz="2400" b="0" i="0" dirty="0"/>
            <a:t>Unless offered to prove consent, or that someone other than Respondent committed alleged conduct</a:t>
          </a:r>
          <a:endParaRPr lang="en-US" sz="2400" dirty="0"/>
        </a:p>
      </dgm:t>
    </dgm:pt>
    <dgm:pt modelId="{7D0B88D6-BA4F-47A0-B88F-33EE5D2F109C}" type="parTrans" cxnId="{C7829CA5-BC56-46A6-825C-54AD27B72A78}">
      <dgm:prSet/>
      <dgm:spPr/>
      <dgm:t>
        <a:bodyPr/>
        <a:lstStyle/>
        <a:p>
          <a:endParaRPr lang="en-US"/>
        </a:p>
      </dgm:t>
    </dgm:pt>
    <dgm:pt modelId="{5E27FC98-06C0-447B-BFE7-9547069009A6}" type="sibTrans" cxnId="{C7829CA5-BC56-46A6-825C-54AD27B72A78}">
      <dgm:prSet/>
      <dgm:spPr/>
      <dgm:t>
        <a:bodyPr/>
        <a:lstStyle/>
        <a:p>
          <a:endParaRPr lang="en-US"/>
        </a:p>
      </dgm:t>
    </dgm:pt>
    <dgm:pt modelId="{F32565D6-7940-43F0-90E9-E522970B74D6}">
      <dgm:prSet/>
      <dgm:spPr/>
      <dgm:t>
        <a:bodyPr/>
        <a:lstStyle/>
        <a:p>
          <a:pPr>
            <a:buFont typeface="Courier New" panose="02070309020205020404" pitchFamily="49" charset="0"/>
            <a:buChar char="o"/>
          </a:pPr>
          <a:r>
            <a:rPr lang="en-US" sz="2900" b="0" i="0" dirty="0"/>
            <a:t>Medical/counseling or other privileged records obtained without written consent</a:t>
          </a:r>
          <a:endParaRPr lang="en-US" sz="2900" dirty="0"/>
        </a:p>
      </dgm:t>
    </dgm:pt>
    <dgm:pt modelId="{D41E672F-42F9-4664-A68C-CC9513A3E30F}" type="parTrans" cxnId="{C0FF1BF5-9250-42D5-B7C4-EB00F876705F}">
      <dgm:prSet/>
      <dgm:spPr/>
      <dgm:t>
        <a:bodyPr/>
        <a:lstStyle/>
        <a:p>
          <a:endParaRPr lang="en-US"/>
        </a:p>
      </dgm:t>
    </dgm:pt>
    <dgm:pt modelId="{DB9499E1-DBC3-4308-BA12-8E09D23E956E}" type="sibTrans" cxnId="{C0FF1BF5-9250-42D5-B7C4-EB00F876705F}">
      <dgm:prSet/>
      <dgm:spPr/>
      <dgm:t>
        <a:bodyPr/>
        <a:lstStyle/>
        <a:p>
          <a:endParaRPr lang="en-US"/>
        </a:p>
      </dgm:t>
    </dgm:pt>
    <dgm:pt modelId="{82832D50-B06D-47AF-ABD6-78848133B056}" type="pres">
      <dgm:prSet presAssocID="{80345246-E36B-4919-9830-07E8BB4F9499}" presName="Name0" presStyleCnt="0">
        <dgm:presLayoutVars>
          <dgm:dir/>
          <dgm:animLvl val="lvl"/>
          <dgm:resizeHandles val="exact"/>
        </dgm:presLayoutVars>
      </dgm:prSet>
      <dgm:spPr/>
    </dgm:pt>
    <dgm:pt modelId="{119E595A-B151-40B3-9217-07C128581F93}" type="pres">
      <dgm:prSet presAssocID="{6BAF9830-7906-4019-B7E7-A3CA548D5A51}" presName="composite" presStyleCnt="0"/>
      <dgm:spPr/>
    </dgm:pt>
    <dgm:pt modelId="{EC5F552F-9572-4C02-80E4-6BCC3A1E5061}" type="pres">
      <dgm:prSet presAssocID="{6BAF9830-7906-4019-B7E7-A3CA548D5A51}" presName="parTx" presStyleLbl="alignNode1" presStyleIdx="0" presStyleCnt="1">
        <dgm:presLayoutVars>
          <dgm:chMax val="0"/>
          <dgm:chPref val="0"/>
          <dgm:bulletEnabled val="1"/>
        </dgm:presLayoutVars>
      </dgm:prSet>
      <dgm:spPr/>
    </dgm:pt>
    <dgm:pt modelId="{0DC5BCD5-C4F6-401E-8903-C2D3B77ACD64}" type="pres">
      <dgm:prSet presAssocID="{6BAF9830-7906-4019-B7E7-A3CA548D5A51}" presName="desTx" presStyleLbl="alignAccFollowNode1" presStyleIdx="0" presStyleCnt="1">
        <dgm:presLayoutVars>
          <dgm:bulletEnabled val="1"/>
        </dgm:presLayoutVars>
      </dgm:prSet>
      <dgm:spPr/>
    </dgm:pt>
  </dgm:ptLst>
  <dgm:cxnLst>
    <dgm:cxn modelId="{E5E85110-EA63-4185-99FD-5D41170D5E73}" type="presOf" srcId="{F32565D6-7940-43F0-90E9-E522970B74D6}" destId="{0DC5BCD5-C4F6-401E-8903-C2D3B77ACD64}" srcOrd="0" destOrd="2" presId="urn:microsoft.com/office/officeart/2005/8/layout/hList1"/>
    <dgm:cxn modelId="{00DF3E32-C4B7-4A10-920F-06933996863D}" srcId="{80345246-E36B-4919-9830-07E8BB4F9499}" destId="{6BAF9830-7906-4019-B7E7-A3CA548D5A51}" srcOrd="0" destOrd="0" parTransId="{074E3516-359C-44B9-BD6C-B07A02A7A2C5}" sibTransId="{6A9EA8FE-5B9B-42A5-B3B1-D67A1CCFD102}"/>
    <dgm:cxn modelId="{41F29949-7407-454C-B79E-04B04C917328}" type="presOf" srcId="{E644C9C9-F243-449C-AD2B-E889194725DC}" destId="{0DC5BCD5-C4F6-401E-8903-C2D3B77ACD64}" srcOrd="0" destOrd="0" presId="urn:microsoft.com/office/officeart/2005/8/layout/hList1"/>
    <dgm:cxn modelId="{C7829CA5-BC56-46A6-825C-54AD27B72A78}" srcId="{E644C9C9-F243-449C-AD2B-E889194725DC}" destId="{FBFCE770-67DA-4E77-B0C2-D24511E02263}" srcOrd="0" destOrd="0" parTransId="{7D0B88D6-BA4F-47A0-B88F-33EE5D2F109C}" sibTransId="{5E27FC98-06C0-447B-BFE7-9547069009A6}"/>
    <dgm:cxn modelId="{3A137ECB-0230-4ACC-9D8D-C27BCE83DD9E}" type="presOf" srcId="{6BAF9830-7906-4019-B7E7-A3CA548D5A51}" destId="{EC5F552F-9572-4C02-80E4-6BCC3A1E5061}" srcOrd="0" destOrd="0" presId="urn:microsoft.com/office/officeart/2005/8/layout/hList1"/>
    <dgm:cxn modelId="{F5308EDB-4443-4DC2-8B46-089E26990581}" type="presOf" srcId="{FBFCE770-67DA-4E77-B0C2-D24511E02263}" destId="{0DC5BCD5-C4F6-401E-8903-C2D3B77ACD64}" srcOrd="0" destOrd="1" presId="urn:microsoft.com/office/officeart/2005/8/layout/hList1"/>
    <dgm:cxn modelId="{EF1575ED-C43F-4DC9-8CC5-31FEB940EF04}" srcId="{6BAF9830-7906-4019-B7E7-A3CA548D5A51}" destId="{E644C9C9-F243-449C-AD2B-E889194725DC}" srcOrd="0" destOrd="0" parTransId="{D31A5D7F-0B2D-4D5C-BEC5-4BDBA3D4AA2B}" sibTransId="{E6F95C66-75F0-4563-9874-6999489AC8DD}"/>
    <dgm:cxn modelId="{A76AC7F1-70B9-452C-B17C-C73FD06A750E}" type="presOf" srcId="{80345246-E36B-4919-9830-07E8BB4F9499}" destId="{82832D50-B06D-47AF-ABD6-78848133B056}" srcOrd="0" destOrd="0" presId="urn:microsoft.com/office/officeart/2005/8/layout/hList1"/>
    <dgm:cxn modelId="{C0FF1BF5-9250-42D5-B7C4-EB00F876705F}" srcId="{6BAF9830-7906-4019-B7E7-A3CA548D5A51}" destId="{F32565D6-7940-43F0-90E9-E522970B74D6}" srcOrd="1" destOrd="0" parTransId="{D41E672F-42F9-4664-A68C-CC9513A3E30F}" sibTransId="{DB9499E1-DBC3-4308-BA12-8E09D23E956E}"/>
    <dgm:cxn modelId="{DA457E5A-2D29-4031-B21A-CAA540B848DE}" type="presParOf" srcId="{82832D50-B06D-47AF-ABD6-78848133B056}" destId="{119E595A-B151-40B3-9217-07C128581F93}" srcOrd="0" destOrd="0" presId="urn:microsoft.com/office/officeart/2005/8/layout/hList1"/>
    <dgm:cxn modelId="{C8934953-D9CC-4653-BC76-1AC3E1DF7029}" type="presParOf" srcId="{119E595A-B151-40B3-9217-07C128581F93}" destId="{EC5F552F-9572-4C02-80E4-6BCC3A1E5061}" srcOrd="0" destOrd="0" presId="urn:microsoft.com/office/officeart/2005/8/layout/hList1"/>
    <dgm:cxn modelId="{7A79B6E3-14ED-4CBE-84F5-C91D0A92CDFB}" type="presParOf" srcId="{119E595A-B151-40B3-9217-07C128581F93}" destId="{0DC5BCD5-C4F6-401E-8903-C2D3B77ACD6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sp="http://schemas.microsoft.com/office/drawing/2008/diagram" xmlns:dgm="http://schemas.openxmlformats.org/drawingml/2006/diagram" xmlns:a="http://schemas.openxmlformats.org/drawingml/2006/main">
  <dgm:ptLst>
    <dgm:pt modelId="{E5F42F8A-812E-4ACF-BAD0-974D867A401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3AC9AA64-1A73-486E-A20D-28B066130812}">
      <dgm:prSet/>
      <dgm:spPr>
        <a:solidFill>
          <a:srgbClr val="0D7062"/>
        </a:solidFill>
      </dgm:spPr>
      <dgm:t>
        <a:bodyPr/>
        <a:lstStyle/>
        <a:p>
          <a:r>
            <a:rPr lang="en-US" b="1" i="0" u="sng" dirty="0"/>
            <a:t>Do:</a:t>
          </a:r>
          <a:endParaRPr lang="en-US" dirty="0"/>
        </a:p>
      </dgm:t>
    </dgm:pt>
    <dgm:pt modelId="{7F0FD671-F710-4E97-86B0-A4FBA7FBC882}" type="parTrans" cxnId="{2C24F28D-E260-4245-810B-51A1D193B423}">
      <dgm:prSet/>
      <dgm:spPr/>
      <dgm:t>
        <a:bodyPr/>
        <a:lstStyle/>
        <a:p>
          <a:endParaRPr lang="en-US"/>
        </a:p>
      </dgm:t>
    </dgm:pt>
    <dgm:pt modelId="{AC726102-462E-457C-9F6C-A9BC5B5A60B6}" type="sibTrans" cxnId="{2C24F28D-E260-4245-810B-51A1D193B423}">
      <dgm:prSet/>
      <dgm:spPr/>
      <dgm:t>
        <a:bodyPr/>
        <a:lstStyle/>
        <a:p>
          <a:endParaRPr lang="en-US"/>
        </a:p>
      </dgm:t>
    </dgm:pt>
    <dgm:pt modelId="{CD2BCAC7-A97A-42AF-805A-38ACB750AF96}">
      <dgm:prSet/>
      <dgm:spPr/>
      <dgm:t>
        <a:bodyPr/>
        <a:lstStyle/>
        <a:p>
          <a:pPr>
            <a:buFont typeface="Courier New" panose="02070309020205020404" pitchFamily="49" charset="0"/>
            <a:buChar char="o"/>
          </a:pPr>
          <a:r>
            <a:rPr lang="en-US" sz="1900" b="0" i="0" dirty="0"/>
            <a:t>Listen first, circle back for details later</a:t>
          </a:r>
          <a:endParaRPr lang="en-US" sz="1900" dirty="0"/>
        </a:p>
      </dgm:t>
    </dgm:pt>
    <dgm:pt modelId="{A341B6AF-CDB9-47AC-85D5-A75A09A3AE9D}" type="parTrans" cxnId="{6CEFB2F6-8A74-48C8-ADF2-375337DF5B96}">
      <dgm:prSet/>
      <dgm:spPr/>
      <dgm:t>
        <a:bodyPr/>
        <a:lstStyle/>
        <a:p>
          <a:endParaRPr lang="en-US"/>
        </a:p>
      </dgm:t>
    </dgm:pt>
    <dgm:pt modelId="{D5F01D50-9F64-44E7-A1A3-455DC49A7E6F}" type="sibTrans" cxnId="{6CEFB2F6-8A74-48C8-ADF2-375337DF5B96}">
      <dgm:prSet/>
      <dgm:spPr/>
      <dgm:t>
        <a:bodyPr/>
        <a:lstStyle/>
        <a:p>
          <a:endParaRPr lang="en-US"/>
        </a:p>
      </dgm:t>
    </dgm:pt>
    <dgm:pt modelId="{55F57FE3-1C05-4969-A996-9B7565A57DF5}">
      <dgm:prSet custT="1"/>
      <dgm:spPr/>
      <dgm:t>
        <a:bodyPr/>
        <a:lstStyle/>
        <a:p>
          <a:pPr>
            <a:buFontTx/>
            <a:buChar char="—"/>
          </a:pPr>
          <a:r>
            <a:rPr lang="en-US" sz="1800" b="0" i="0" dirty="0"/>
            <a:t>Details are crucial, may take more than one interview</a:t>
          </a:r>
          <a:endParaRPr lang="en-US" sz="1800" dirty="0"/>
        </a:p>
      </dgm:t>
    </dgm:pt>
    <dgm:pt modelId="{60F1FCE2-0E60-43E7-B94E-02F648682C22}" type="parTrans" cxnId="{D707C426-7CAE-4273-9CD3-71773257DF6C}">
      <dgm:prSet/>
      <dgm:spPr/>
      <dgm:t>
        <a:bodyPr/>
        <a:lstStyle/>
        <a:p>
          <a:endParaRPr lang="en-US"/>
        </a:p>
      </dgm:t>
    </dgm:pt>
    <dgm:pt modelId="{804EA58D-8124-4C10-BFC0-4C2A3D027002}" type="sibTrans" cxnId="{D707C426-7CAE-4273-9CD3-71773257DF6C}">
      <dgm:prSet/>
      <dgm:spPr/>
      <dgm:t>
        <a:bodyPr/>
        <a:lstStyle/>
        <a:p>
          <a:endParaRPr lang="en-US"/>
        </a:p>
      </dgm:t>
    </dgm:pt>
    <dgm:pt modelId="{2731197E-C282-4870-BCBA-C98A89A5B392}">
      <dgm:prSet custT="1"/>
      <dgm:spPr/>
      <dgm:t>
        <a:bodyPr/>
        <a:lstStyle/>
        <a:p>
          <a:pPr>
            <a:buFontTx/>
            <a:buChar char="—"/>
          </a:pPr>
          <a:r>
            <a:rPr lang="en-US" sz="1800" b="0" i="0" dirty="0"/>
            <a:t>Ask for definitions of words</a:t>
          </a:r>
          <a:endParaRPr lang="en-US" sz="1800" dirty="0"/>
        </a:p>
      </dgm:t>
    </dgm:pt>
    <dgm:pt modelId="{39C86ABB-7B83-4072-A304-0DEB4C076505}" type="parTrans" cxnId="{B0C3D323-568C-4E61-88C6-0D23D32B5143}">
      <dgm:prSet/>
      <dgm:spPr/>
      <dgm:t>
        <a:bodyPr/>
        <a:lstStyle/>
        <a:p>
          <a:endParaRPr lang="en-US"/>
        </a:p>
      </dgm:t>
    </dgm:pt>
    <dgm:pt modelId="{6BBD4B5A-292B-4221-BBB7-FE12717792F5}" type="sibTrans" cxnId="{B0C3D323-568C-4E61-88C6-0D23D32B5143}">
      <dgm:prSet/>
      <dgm:spPr/>
      <dgm:t>
        <a:bodyPr/>
        <a:lstStyle/>
        <a:p>
          <a:endParaRPr lang="en-US"/>
        </a:p>
      </dgm:t>
    </dgm:pt>
    <dgm:pt modelId="{B23FF10B-0424-439C-B283-323B1EA8780F}">
      <dgm:prSet/>
      <dgm:spPr/>
      <dgm:t>
        <a:bodyPr/>
        <a:lstStyle/>
        <a:p>
          <a:pPr>
            <a:buFont typeface="Courier New" panose="02070309020205020404" pitchFamily="49" charset="0"/>
            <a:buChar char="o"/>
          </a:pPr>
          <a:r>
            <a:rPr lang="en-US" sz="1900" b="0" i="0" dirty="0"/>
            <a:t>Allow for time to answer</a:t>
          </a:r>
          <a:endParaRPr lang="en-US" sz="1900" dirty="0"/>
        </a:p>
      </dgm:t>
    </dgm:pt>
    <dgm:pt modelId="{9B732F63-E3ED-4C32-B671-AAB3B012E064}" type="parTrans" cxnId="{74E3A2F3-626D-499F-B5C7-607F8C51F681}">
      <dgm:prSet/>
      <dgm:spPr/>
      <dgm:t>
        <a:bodyPr/>
        <a:lstStyle/>
        <a:p>
          <a:endParaRPr lang="en-US"/>
        </a:p>
      </dgm:t>
    </dgm:pt>
    <dgm:pt modelId="{3C2A5D52-B5C7-4994-9B2A-548D2C7B9A11}" type="sibTrans" cxnId="{74E3A2F3-626D-499F-B5C7-607F8C51F681}">
      <dgm:prSet/>
      <dgm:spPr/>
      <dgm:t>
        <a:bodyPr/>
        <a:lstStyle/>
        <a:p>
          <a:endParaRPr lang="en-US"/>
        </a:p>
      </dgm:t>
    </dgm:pt>
    <dgm:pt modelId="{F940BDFA-6669-4A06-86AA-35299CDB7BDF}">
      <dgm:prSet/>
      <dgm:spPr/>
      <dgm:t>
        <a:bodyPr/>
        <a:lstStyle/>
        <a:p>
          <a:pPr>
            <a:buFont typeface="Courier New" panose="02070309020205020404" pitchFamily="49" charset="0"/>
            <a:buChar char="o"/>
          </a:pPr>
          <a:r>
            <a:rPr lang="en-US" sz="1900" b="0" i="0" dirty="0"/>
            <a:t>Allow for breaks, acknowledge emotions</a:t>
          </a:r>
          <a:endParaRPr lang="en-US" sz="1900" dirty="0"/>
        </a:p>
      </dgm:t>
    </dgm:pt>
    <dgm:pt modelId="{88A18050-9786-4366-AF1B-4B8BE42895D1}" type="parTrans" cxnId="{045ED943-D4AC-44E6-A97B-86939042221C}">
      <dgm:prSet/>
      <dgm:spPr/>
      <dgm:t>
        <a:bodyPr/>
        <a:lstStyle/>
        <a:p>
          <a:endParaRPr lang="en-US"/>
        </a:p>
      </dgm:t>
    </dgm:pt>
    <dgm:pt modelId="{F39B24E2-B0E7-4669-B92F-651D42E9E28A}" type="sibTrans" cxnId="{045ED943-D4AC-44E6-A97B-86939042221C}">
      <dgm:prSet/>
      <dgm:spPr/>
      <dgm:t>
        <a:bodyPr/>
        <a:lstStyle/>
        <a:p>
          <a:endParaRPr lang="en-US"/>
        </a:p>
      </dgm:t>
    </dgm:pt>
    <dgm:pt modelId="{8FF3AA8D-68FE-4667-AE40-00B6B949038D}">
      <dgm:prSet/>
      <dgm:spPr/>
      <dgm:t>
        <a:bodyPr/>
        <a:lstStyle/>
        <a:p>
          <a:pPr>
            <a:buFont typeface="Courier New" panose="02070309020205020404" pitchFamily="49" charset="0"/>
            <a:buChar char="o"/>
          </a:pPr>
          <a:r>
            <a:rPr lang="en-US" sz="1900" b="0" i="0" dirty="0"/>
            <a:t>Ask for phone/documentary evidence </a:t>
          </a:r>
          <a:r>
            <a:rPr lang="en-US" sz="1900" b="0" i="0" dirty="0">
              <a:sym typeface="Wingdings" panose="05000000000000000000" pitchFamily="2" charset="2"/>
            </a:rPr>
            <a:t></a:t>
          </a:r>
          <a:r>
            <a:rPr lang="en-US" sz="1900" b="0" i="0" dirty="0"/>
            <a:t> get it in the interview!</a:t>
          </a:r>
          <a:endParaRPr lang="en-US" sz="1900" dirty="0"/>
        </a:p>
      </dgm:t>
    </dgm:pt>
    <dgm:pt modelId="{24A99DD0-F579-44AD-B98E-70BB8C161B13}" type="parTrans" cxnId="{55A64D84-18A0-4DFF-9B71-3E451D519397}">
      <dgm:prSet/>
      <dgm:spPr/>
      <dgm:t>
        <a:bodyPr/>
        <a:lstStyle/>
        <a:p>
          <a:endParaRPr lang="en-US"/>
        </a:p>
      </dgm:t>
    </dgm:pt>
    <dgm:pt modelId="{F02C8732-EC98-4614-8B1A-5ED6516FF8AD}" type="sibTrans" cxnId="{55A64D84-18A0-4DFF-9B71-3E451D519397}">
      <dgm:prSet/>
      <dgm:spPr/>
      <dgm:t>
        <a:bodyPr/>
        <a:lstStyle/>
        <a:p>
          <a:endParaRPr lang="en-US"/>
        </a:p>
      </dgm:t>
    </dgm:pt>
    <dgm:pt modelId="{FF2B4A76-AD40-4773-85BE-4400B260A8D3}">
      <dgm:prSet/>
      <dgm:spPr/>
      <dgm:t>
        <a:bodyPr/>
        <a:lstStyle/>
        <a:p>
          <a:pPr>
            <a:buFont typeface="Courier New" panose="02070309020205020404" pitchFamily="49" charset="0"/>
            <a:buChar char="o"/>
          </a:pPr>
          <a:r>
            <a:rPr lang="en-US" sz="1900" b="0" i="0" dirty="0"/>
            <a:t>Ask: Who else should I talk to?</a:t>
          </a:r>
          <a:endParaRPr lang="en-US" sz="1900" dirty="0"/>
        </a:p>
      </dgm:t>
    </dgm:pt>
    <dgm:pt modelId="{50117089-C8A2-4E77-9378-D614DA7B4801}" type="parTrans" cxnId="{92F22CA9-AAA0-45B3-BAEA-DE360BD2BE3F}">
      <dgm:prSet/>
      <dgm:spPr/>
      <dgm:t>
        <a:bodyPr/>
        <a:lstStyle/>
        <a:p>
          <a:endParaRPr lang="en-US"/>
        </a:p>
      </dgm:t>
    </dgm:pt>
    <dgm:pt modelId="{61827C38-70FF-4EC4-9284-6B17D8E53079}" type="sibTrans" cxnId="{92F22CA9-AAA0-45B3-BAEA-DE360BD2BE3F}">
      <dgm:prSet/>
      <dgm:spPr/>
      <dgm:t>
        <a:bodyPr/>
        <a:lstStyle/>
        <a:p>
          <a:endParaRPr lang="en-US"/>
        </a:p>
      </dgm:t>
    </dgm:pt>
    <dgm:pt modelId="{A259EB5F-8651-408F-AEF2-1EF745C2F500}">
      <dgm:prSet/>
      <dgm:spPr/>
      <dgm:t>
        <a:bodyPr/>
        <a:lstStyle/>
        <a:p>
          <a:pPr>
            <a:buFont typeface="Courier New" panose="02070309020205020404" pitchFamily="49" charset="0"/>
            <a:buChar char="o"/>
          </a:pPr>
          <a:r>
            <a:rPr lang="en-US" sz="1900" b="0" i="0" dirty="0"/>
            <a:t>Ask: What am I missing?</a:t>
          </a:r>
          <a:endParaRPr lang="en-US" sz="1900" dirty="0"/>
        </a:p>
      </dgm:t>
    </dgm:pt>
    <dgm:pt modelId="{C6AE47DA-76DD-4BDA-9117-E4F250C1A179}" type="parTrans" cxnId="{2909DD06-6620-4FA5-A55C-827D6E6A77CF}">
      <dgm:prSet/>
      <dgm:spPr/>
      <dgm:t>
        <a:bodyPr/>
        <a:lstStyle/>
        <a:p>
          <a:endParaRPr lang="en-US"/>
        </a:p>
      </dgm:t>
    </dgm:pt>
    <dgm:pt modelId="{9E17DBC3-EBAB-4D4E-B4C3-E1B18A8060C1}" type="sibTrans" cxnId="{2909DD06-6620-4FA5-A55C-827D6E6A77CF}">
      <dgm:prSet/>
      <dgm:spPr/>
      <dgm:t>
        <a:bodyPr/>
        <a:lstStyle/>
        <a:p>
          <a:endParaRPr lang="en-US"/>
        </a:p>
      </dgm:t>
    </dgm:pt>
    <dgm:pt modelId="{C5C07C3C-2383-4570-B3F4-7B6CE3437ED2}">
      <dgm:prSet/>
      <dgm:spPr>
        <a:solidFill>
          <a:srgbClr val="0D7062"/>
        </a:solidFill>
      </dgm:spPr>
      <dgm:t>
        <a:bodyPr/>
        <a:lstStyle/>
        <a:p>
          <a:r>
            <a:rPr lang="en-US" b="1" i="0" u="sng"/>
            <a:t>Don’t:</a:t>
          </a:r>
          <a:endParaRPr lang="en-US"/>
        </a:p>
      </dgm:t>
    </dgm:pt>
    <dgm:pt modelId="{05D36B80-E84E-415A-84B7-DD3A426E5D52}" type="parTrans" cxnId="{3D91F4C7-D69D-45C8-97BC-8E28B80DA938}">
      <dgm:prSet/>
      <dgm:spPr/>
      <dgm:t>
        <a:bodyPr/>
        <a:lstStyle/>
        <a:p>
          <a:endParaRPr lang="en-US"/>
        </a:p>
      </dgm:t>
    </dgm:pt>
    <dgm:pt modelId="{5E294BB1-6177-4739-B08D-6B5AA9354C36}" type="sibTrans" cxnId="{3D91F4C7-D69D-45C8-97BC-8E28B80DA938}">
      <dgm:prSet/>
      <dgm:spPr/>
      <dgm:t>
        <a:bodyPr/>
        <a:lstStyle/>
        <a:p>
          <a:endParaRPr lang="en-US"/>
        </a:p>
      </dgm:t>
    </dgm:pt>
    <dgm:pt modelId="{B55BEC89-DCC4-49D4-B286-C2C16B4361AE}">
      <dgm:prSet/>
      <dgm:spPr/>
      <dgm:t>
        <a:bodyPr/>
        <a:lstStyle/>
        <a:p>
          <a:pPr>
            <a:buFont typeface="Courier New" panose="02070309020205020404" pitchFamily="49" charset="0"/>
            <a:buChar char="o"/>
          </a:pPr>
          <a:r>
            <a:rPr lang="en-US" b="0" i="0" dirty="0"/>
            <a:t>Ask leading questions</a:t>
          </a:r>
          <a:endParaRPr lang="en-US" dirty="0"/>
        </a:p>
      </dgm:t>
    </dgm:pt>
    <dgm:pt modelId="{BC064609-95A5-4D75-87A9-149D3F49B335}" type="parTrans" cxnId="{47A989CB-7414-4D2B-B91F-F72E694C1FF7}">
      <dgm:prSet/>
      <dgm:spPr/>
      <dgm:t>
        <a:bodyPr/>
        <a:lstStyle/>
        <a:p>
          <a:endParaRPr lang="en-US"/>
        </a:p>
      </dgm:t>
    </dgm:pt>
    <dgm:pt modelId="{DA37062C-B935-481F-9550-E378636AAEE0}" type="sibTrans" cxnId="{47A989CB-7414-4D2B-B91F-F72E694C1FF7}">
      <dgm:prSet/>
      <dgm:spPr/>
      <dgm:t>
        <a:bodyPr/>
        <a:lstStyle/>
        <a:p>
          <a:endParaRPr lang="en-US"/>
        </a:p>
      </dgm:t>
    </dgm:pt>
    <dgm:pt modelId="{2A9DB2F4-EAEC-41FA-BA78-6893FCBC8B50}">
      <dgm:prSet/>
      <dgm:spPr/>
      <dgm:t>
        <a:bodyPr/>
        <a:lstStyle/>
        <a:p>
          <a:pPr>
            <a:buFont typeface="Courier New" panose="02070309020205020404" pitchFamily="49" charset="0"/>
            <a:buChar char="o"/>
          </a:pPr>
          <a:r>
            <a:rPr lang="en-US" b="0" i="0" dirty="0"/>
            <a:t>Imply judgment (may have to explicitly state that you are not judging)</a:t>
          </a:r>
          <a:endParaRPr lang="en-US" dirty="0"/>
        </a:p>
      </dgm:t>
    </dgm:pt>
    <dgm:pt modelId="{F10A2DED-3DA6-4BAB-B480-200D7B1D3062}" type="parTrans" cxnId="{D79A9FD7-62C2-4AF8-856F-1B866777E6A4}">
      <dgm:prSet/>
      <dgm:spPr/>
      <dgm:t>
        <a:bodyPr/>
        <a:lstStyle/>
        <a:p>
          <a:endParaRPr lang="en-US"/>
        </a:p>
      </dgm:t>
    </dgm:pt>
    <dgm:pt modelId="{C65287E2-E2D8-4FA3-AB5B-B47F01FD1B95}" type="sibTrans" cxnId="{D79A9FD7-62C2-4AF8-856F-1B866777E6A4}">
      <dgm:prSet/>
      <dgm:spPr/>
      <dgm:t>
        <a:bodyPr/>
        <a:lstStyle/>
        <a:p>
          <a:endParaRPr lang="en-US"/>
        </a:p>
      </dgm:t>
    </dgm:pt>
    <dgm:pt modelId="{9F9AAE74-5F04-48A3-87EC-003C85310C0A}">
      <dgm:prSet/>
      <dgm:spPr/>
      <dgm:t>
        <a:bodyPr/>
        <a:lstStyle/>
        <a:p>
          <a:pPr>
            <a:buFont typeface="Courier New" panose="02070309020205020404" pitchFamily="49" charset="0"/>
            <a:buChar char="o"/>
          </a:pPr>
          <a:r>
            <a:rPr lang="en-US" b="0" i="0" dirty="0"/>
            <a:t>Explicitly identify with parties or witnesses</a:t>
          </a:r>
          <a:endParaRPr lang="en-US" dirty="0"/>
        </a:p>
      </dgm:t>
    </dgm:pt>
    <dgm:pt modelId="{73965084-6371-46A6-89DD-F8403AD0AB72}" type="parTrans" cxnId="{840C66FE-C8B5-4CA7-894A-CFFF56A591C1}">
      <dgm:prSet/>
      <dgm:spPr/>
      <dgm:t>
        <a:bodyPr/>
        <a:lstStyle/>
        <a:p>
          <a:endParaRPr lang="en-US"/>
        </a:p>
      </dgm:t>
    </dgm:pt>
    <dgm:pt modelId="{24767502-B555-4137-B9DD-B96B98224F8E}" type="sibTrans" cxnId="{840C66FE-C8B5-4CA7-894A-CFFF56A591C1}">
      <dgm:prSet/>
      <dgm:spPr/>
      <dgm:t>
        <a:bodyPr/>
        <a:lstStyle/>
        <a:p>
          <a:endParaRPr lang="en-US"/>
        </a:p>
      </dgm:t>
    </dgm:pt>
    <dgm:pt modelId="{EB622E8B-51E3-4A3B-A6A0-154F88A76261}">
      <dgm:prSet/>
      <dgm:spPr/>
      <dgm:t>
        <a:bodyPr/>
        <a:lstStyle/>
        <a:p>
          <a:pPr>
            <a:buFont typeface="Courier New" panose="02070309020205020404" pitchFamily="49" charset="0"/>
            <a:buChar char="o"/>
          </a:pPr>
          <a:r>
            <a:rPr lang="en-US" b="0" i="0" dirty="0"/>
            <a:t>Make assumptions based on identification with a party or witness</a:t>
          </a:r>
          <a:endParaRPr lang="en-US" dirty="0"/>
        </a:p>
      </dgm:t>
    </dgm:pt>
    <dgm:pt modelId="{AEFCE817-5E61-4AE6-AEA3-F2D1713112FB}" type="parTrans" cxnId="{FA0A3A30-B429-4C9D-9166-EC0D9D67811D}">
      <dgm:prSet/>
      <dgm:spPr/>
      <dgm:t>
        <a:bodyPr/>
        <a:lstStyle/>
        <a:p>
          <a:endParaRPr lang="en-US"/>
        </a:p>
      </dgm:t>
    </dgm:pt>
    <dgm:pt modelId="{BC4139BB-BE03-4CC4-92F5-A20AD2696401}" type="sibTrans" cxnId="{FA0A3A30-B429-4C9D-9166-EC0D9D67811D}">
      <dgm:prSet/>
      <dgm:spPr/>
      <dgm:t>
        <a:bodyPr/>
        <a:lstStyle/>
        <a:p>
          <a:endParaRPr lang="en-US"/>
        </a:p>
      </dgm:t>
    </dgm:pt>
    <dgm:pt modelId="{D9E74A21-6B66-4808-9C27-28EAB4A24A9A}">
      <dgm:prSet/>
      <dgm:spPr/>
      <dgm:t>
        <a:bodyPr/>
        <a:lstStyle/>
        <a:p>
          <a:pPr>
            <a:buFont typeface="Courier New" panose="02070309020205020404" pitchFamily="49" charset="0"/>
            <a:buChar char="o"/>
          </a:pPr>
          <a:r>
            <a:rPr lang="en-US" b="0" i="0" dirty="0"/>
            <a:t>Make assumptions based on characteristics of a party or witness</a:t>
          </a:r>
          <a:endParaRPr lang="en-US" dirty="0"/>
        </a:p>
      </dgm:t>
    </dgm:pt>
    <dgm:pt modelId="{F592B7B4-2E01-437C-A5B3-DAB940AE2290}" type="parTrans" cxnId="{CA005236-2F22-405B-B273-4852CF7D38C8}">
      <dgm:prSet/>
      <dgm:spPr/>
      <dgm:t>
        <a:bodyPr/>
        <a:lstStyle/>
        <a:p>
          <a:endParaRPr lang="en-US"/>
        </a:p>
      </dgm:t>
    </dgm:pt>
    <dgm:pt modelId="{C0D9096C-71AC-487F-B7F9-3C9582E792FF}" type="sibTrans" cxnId="{CA005236-2F22-405B-B273-4852CF7D38C8}">
      <dgm:prSet/>
      <dgm:spPr/>
      <dgm:t>
        <a:bodyPr/>
        <a:lstStyle/>
        <a:p>
          <a:endParaRPr lang="en-US"/>
        </a:p>
      </dgm:t>
    </dgm:pt>
    <dgm:pt modelId="{13724F27-E809-415B-BE6B-F8E578EE148E}" type="pres">
      <dgm:prSet presAssocID="{E5F42F8A-812E-4ACF-BAD0-974D867A401E}" presName="Name0" presStyleCnt="0">
        <dgm:presLayoutVars>
          <dgm:dir/>
          <dgm:animLvl val="lvl"/>
          <dgm:resizeHandles val="exact"/>
        </dgm:presLayoutVars>
      </dgm:prSet>
      <dgm:spPr/>
    </dgm:pt>
    <dgm:pt modelId="{27FDB403-5AE4-463C-BC9F-B76607B02B96}" type="pres">
      <dgm:prSet presAssocID="{3AC9AA64-1A73-486E-A20D-28B066130812}" presName="composite" presStyleCnt="0"/>
      <dgm:spPr/>
    </dgm:pt>
    <dgm:pt modelId="{67D9816E-9D9A-4CBA-B394-1B38C9701901}" type="pres">
      <dgm:prSet presAssocID="{3AC9AA64-1A73-486E-A20D-28B066130812}" presName="parTx" presStyleLbl="alignNode1" presStyleIdx="0" presStyleCnt="2">
        <dgm:presLayoutVars>
          <dgm:chMax val="0"/>
          <dgm:chPref val="0"/>
          <dgm:bulletEnabled val="1"/>
        </dgm:presLayoutVars>
      </dgm:prSet>
      <dgm:spPr/>
    </dgm:pt>
    <dgm:pt modelId="{7D8EB2CB-6542-4E55-B5AC-E615F19C9888}" type="pres">
      <dgm:prSet presAssocID="{3AC9AA64-1A73-486E-A20D-28B066130812}" presName="desTx" presStyleLbl="alignAccFollowNode1" presStyleIdx="0" presStyleCnt="2">
        <dgm:presLayoutVars>
          <dgm:bulletEnabled val="1"/>
        </dgm:presLayoutVars>
      </dgm:prSet>
      <dgm:spPr/>
    </dgm:pt>
    <dgm:pt modelId="{F966235E-1712-476E-9D06-DE17484DBF54}" type="pres">
      <dgm:prSet presAssocID="{AC726102-462E-457C-9F6C-A9BC5B5A60B6}" presName="space" presStyleCnt="0"/>
      <dgm:spPr/>
    </dgm:pt>
    <dgm:pt modelId="{003F96F9-8B21-4139-90B1-17B70AFD490F}" type="pres">
      <dgm:prSet presAssocID="{C5C07C3C-2383-4570-B3F4-7B6CE3437ED2}" presName="composite" presStyleCnt="0"/>
      <dgm:spPr/>
    </dgm:pt>
    <dgm:pt modelId="{83788D9C-D233-4B0A-827F-9E58B9453EE0}" type="pres">
      <dgm:prSet presAssocID="{C5C07C3C-2383-4570-B3F4-7B6CE3437ED2}" presName="parTx" presStyleLbl="alignNode1" presStyleIdx="1" presStyleCnt="2">
        <dgm:presLayoutVars>
          <dgm:chMax val="0"/>
          <dgm:chPref val="0"/>
          <dgm:bulletEnabled val="1"/>
        </dgm:presLayoutVars>
      </dgm:prSet>
      <dgm:spPr/>
    </dgm:pt>
    <dgm:pt modelId="{3FDEE058-54DC-4D7B-895E-75CFABF9C90E}" type="pres">
      <dgm:prSet presAssocID="{C5C07C3C-2383-4570-B3F4-7B6CE3437ED2}" presName="desTx" presStyleLbl="alignAccFollowNode1" presStyleIdx="1" presStyleCnt="2">
        <dgm:presLayoutVars>
          <dgm:bulletEnabled val="1"/>
        </dgm:presLayoutVars>
      </dgm:prSet>
      <dgm:spPr/>
    </dgm:pt>
  </dgm:ptLst>
  <dgm:cxnLst>
    <dgm:cxn modelId="{508D0C01-618D-4A14-BF87-2E0096F65D28}" type="presOf" srcId="{F940BDFA-6669-4A06-86AA-35299CDB7BDF}" destId="{7D8EB2CB-6542-4E55-B5AC-E615F19C9888}" srcOrd="0" destOrd="4" presId="urn:microsoft.com/office/officeart/2005/8/layout/hList1"/>
    <dgm:cxn modelId="{2909DD06-6620-4FA5-A55C-827D6E6A77CF}" srcId="{3AC9AA64-1A73-486E-A20D-28B066130812}" destId="{A259EB5F-8651-408F-AEF2-1EF745C2F500}" srcOrd="5" destOrd="0" parTransId="{C6AE47DA-76DD-4BDA-9117-E4F250C1A179}" sibTransId="{9E17DBC3-EBAB-4D4E-B4C3-E1B18A8060C1}"/>
    <dgm:cxn modelId="{FD8DDA21-D2B1-4BFB-963A-BED634064601}" type="presOf" srcId="{FF2B4A76-AD40-4773-85BE-4400B260A8D3}" destId="{7D8EB2CB-6542-4E55-B5AC-E615F19C9888}" srcOrd="0" destOrd="6" presId="urn:microsoft.com/office/officeart/2005/8/layout/hList1"/>
    <dgm:cxn modelId="{B0C3D323-568C-4E61-88C6-0D23D32B5143}" srcId="{CD2BCAC7-A97A-42AF-805A-38ACB750AF96}" destId="{2731197E-C282-4870-BCBA-C98A89A5B392}" srcOrd="1" destOrd="0" parTransId="{39C86ABB-7B83-4072-A304-0DEB4C076505}" sibTransId="{6BBD4B5A-292B-4221-BBB7-FE12717792F5}"/>
    <dgm:cxn modelId="{D707C426-7CAE-4273-9CD3-71773257DF6C}" srcId="{CD2BCAC7-A97A-42AF-805A-38ACB750AF96}" destId="{55F57FE3-1C05-4969-A996-9B7565A57DF5}" srcOrd="0" destOrd="0" parTransId="{60F1FCE2-0E60-43E7-B94E-02F648682C22}" sibTransId="{804EA58D-8124-4C10-BFC0-4C2A3D027002}"/>
    <dgm:cxn modelId="{E832A32C-E9BA-4C92-ABCA-54DC8E9726D0}" type="presOf" srcId="{8FF3AA8D-68FE-4667-AE40-00B6B949038D}" destId="{7D8EB2CB-6542-4E55-B5AC-E615F19C9888}" srcOrd="0" destOrd="5" presId="urn:microsoft.com/office/officeart/2005/8/layout/hList1"/>
    <dgm:cxn modelId="{FA0A3A30-B429-4C9D-9166-EC0D9D67811D}" srcId="{C5C07C3C-2383-4570-B3F4-7B6CE3437ED2}" destId="{EB622E8B-51E3-4A3B-A6A0-154F88A76261}" srcOrd="3" destOrd="0" parTransId="{AEFCE817-5E61-4AE6-AEA3-F2D1713112FB}" sibTransId="{BC4139BB-BE03-4CC4-92F5-A20AD2696401}"/>
    <dgm:cxn modelId="{00C90736-C17C-4D48-AD42-32813C33C007}" type="presOf" srcId="{EB622E8B-51E3-4A3B-A6A0-154F88A76261}" destId="{3FDEE058-54DC-4D7B-895E-75CFABF9C90E}" srcOrd="0" destOrd="3" presId="urn:microsoft.com/office/officeart/2005/8/layout/hList1"/>
    <dgm:cxn modelId="{CA005236-2F22-405B-B273-4852CF7D38C8}" srcId="{C5C07C3C-2383-4570-B3F4-7B6CE3437ED2}" destId="{D9E74A21-6B66-4808-9C27-28EAB4A24A9A}" srcOrd="4" destOrd="0" parTransId="{F592B7B4-2E01-437C-A5B3-DAB940AE2290}" sibTransId="{C0D9096C-71AC-487F-B7F9-3C9582E792FF}"/>
    <dgm:cxn modelId="{045ED943-D4AC-44E6-A97B-86939042221C}" srcId="{3AC9AA64-1A73-486E-A20D-28B066130812}" destId="{F940BDFA-6669-4A06-86AA-35299CDB7BDF}" srcOrd="2" destOrd="0" parTransId="{88A18050-9786-4366-AF1B-4B8BE42895D1}" sibTransId="{F39B24E2-B0E7-4669-B92F-651D42E9E28A}"/>
    <dgm:cxn modelId="{F05D7150-7BFC-480C-ADA8-9B5628EAD8E0}" type="presOf" srcId="{CD2BCAC7-A97A-42AF-805A-38ACB750AF96}" destId="{7D8EB2CB-6542-4E55-B5AC-E615F19C9888}" srcOrd="0" destOrd="0" presId="urn:microsoft.com/office/officeart/2005/8/layout/hList1"/>
    <dgm:cxn modelId="{A35B2272-4313-4EA7-83BA-67D59A720A45}" type="presOf" srcId="{2A9DB2F4-EAEC-41FA-BA78-6893FCBC8B50}" destId="{3FDEE058-54DC-4D7B-895E-75CFABF9C90E}" srcOrd="0" destOrd="1" presId="urn:microsoft.com/office/officeart/2005/8/layout/hList1"/>
    <dgm:cxn modelId="{55A64D84-18A0-4DFF-9B71-3E451D519397}" srcId="{3AC9AA64-1A73-486E-A20D-28B066130812}" destId="{8FF3AA8D-68FE-4667-AE40-00B6B949038D}" srcOrd="3" destOrd="0" parTransId="{24A99DD0-F579-44AD-B98E-70BB8C161B13}" sibTransId="{F02C8732-EC98-4614-8B1A-5ED6516FF8AD}"/>
    <dgm:cxn modelId="{2C24F28D-E260-4245-810B-51A1D193B423}" srcId="{E5F42F8A-812E-4ACF-BAD0-974D867A401E}" destId="{3AC9AA64-1A73-486E-A20D-28B066130812}" srcOrd="0" destOrd="0" parTransId="{7F0FD671-F710-4E97-86B0-A4FBA7FBC882}" sibTransId="{AC726102-462E-457C-9F6C-A9BC5B5A60B6}"/>
    <dgm:cxn modelId="{2A956B95-FCDC-4158-8D50-6A31BD234A07}" type="presOf" srcId="{D9E74A21-6B66-4808-9C27-28EAB4A24A9A}" destId="{3FDEE058-54DC-4D7B-895E-75CFABF9C90E}" srcOrd="0" destOrd="4" presId="urn:microsoft.com/office/officeart/2005/8/layout/hList1"/>
    <dgm:cxn modelId="{92F22CA9-AAA0-45B3-BAEA-DE360BD2BE3F}" srcId="{3AC9AA64-1A73-486E-A20D-28B066130812}" destId="{FF2B4A76-AD40-4773-85BE-4400B260A8D3}" srcOrd="4" destOrd="0" parTransId="{50117089-C8A2-4E77-9378-D614DA7B4801}" sibTransId="{61827C38-70FF-4EC4-9284-6B17D8E53079}"/>
    <dgm:cxn modelId="{EAB7E6B7-E364-4FC9-8D56-701F7B9804DC}" type="presOf" srcId="{9F9AAE74-5F04-48A3-87EC-003C85310C0A}" destId="{3FDEE058-54DC-4D7B-895E-75CFABF9C90E}" srcOrd="0" destOrd="2" presId="urn:microsoft.com/office/officeart/2005/8/layout/hList1"/>
    <dgm:cxn modelId="{BBB504B9-FDE8-4924-8819-8D016888173C}" type="presOf" srcId="{2731197E-C282-4870-BCBA-C98A89A5B392}" destId="{7D8EB2CB-6542-4E55-B5AC-E615F19C9888}" srcOrd="0" destOrd="2" presId="urn:microsoft.com/office/officeart/2005/8/layout/hList1"/>
    <dgm:cxn modelId="{A86310C0-DD81-4880-8BC3-B2A0D6015A36}" type="presOf" srcId="{3AC9AA64-1A73-486E-A20D-28B066130812}" destId="{67D9816E-9D9A-4CBA-B394-1B38C9701901}" srcOrd="0" destOrd="0" presId="urn:microsoft.com/office/officeart/2005/8/layout/hList1"/>
    <dgm:cxn modelId="{3D91F4C7-D69D-45C8-97BC-8E28B80DA938}" srcId="{E5F42F8A-812E-4ACF-BAD0-974D867A401E}" destId="{C5C07C3C-2383-4570-B3F4-7B6CE3437ED2}" srcOrd="1" destOrd="0" parTransId="{05D36B80-E84E-415A-84B7-DD3A426E5D52}" sibTransId="{5E294BB1-6177-4739-B08D-6B5AA9354C36}"/>
    <dgm:cxn modelId="{47A989CB-7414-4D2B-B91F-F72E694C1FF7}" srcId="{C5C07C3C-2383-4570-B3F4-7B6CE3437ED2}" destId="{B55BEC89-DCC4-49D4-B286-C2C16B4361AE}" srcOrd="0" destOrd="0" parTransId="{BC064609-95A5-4D75-87A9-149D3F49B335}" sibTransId="{DA37062C-B935-481F-9550-E378636AAEE0}"/>
    <dgm:cxn modelId="{5922D1CE-6C9F-419A-9309-AEBAA36DEB3F}" type="presOf" srcId="{A259EB5F-8651-408F-AEF2-1EF745C2F500}" destId="{7D8EB2CB-6542-4E55-B5AC-E615F19C9888}" srcOrd="0" destOrd="7" presId="urn:microsoft.com/office/officeart/2005/8/layout/hList1"/>
    <dgm:cxn modelId="{7838E1D3-97AC-476D-BF06-AD88F508E211}" type="presOf" srcId="{E5F42F8A-812E-4ACF-BAD0-974D867A401E}" destId="{13724F27-E809-415B-BE6B-F8E578EE148E}" srcOrd="0" destOrd="0" presId="urn:microsoft.com/office/officeart/2005/8/layout/hList1"/>
    <dgm:cxn modelId="{B29413D5-38AD-4C7B-87B2-F772D9516685}" type="presOf" srcId="{C5C07C3C-2383-4570-B3F4-7B6CE3437ED2}" destId="{83788D9C-D233-4B0A-827F-9E58B9453EE0}" srcOrd="0" destOrd="0" presId="urn:microsoft.com/office/officeart/2005/8/layout/hList1"/>
    <dgm:cxn modelId="{D79A9FD7-62C2-4AF8-856F-1B866777E6A4}" srcId="{C5C07C3C-2383-4570-B3F4-7B6CE3437ED2}" destId="{2A9DB2F4-EAEC-41FA-BA78-6893FCBC8B50}" srcOrd="1" destOrd="0" parTransId="{F10A2DED-3DA6-4BAB-B480-200D7B1D3062}" sibTransId="{C65287E2-E2D8-4FA3-AB5B-B47F01FD1B95}"/>
    <dgm:cxn modelId="{9DBC1EDA-69E5-4ADF-ACDE-B90A31348935}" type="presOf" srcId="{55F57FE3-1C05-4969-A996-9B7565A57DF5}" destId="{7D8EB2CB-6542-4E55-B5AC-E615F19C9888}" srcOrd="0" destOrd="1" presId="urn:microsoft.com/office/officeart/2005/8/layout/hList1"/>
    <dgm:cxn modelId="{8894B0EE-6AB9-4BE1-93C9-BEC9FEB6923C}" type="presOf" srcId="{B23FF10B-0424-439C-B283-323B1EA8780F}" destId="{7D8EB2CB-6542-4E55-B5AC-E615F19C9888}" srcOrd="0" destOrd="3" presId="urn:microsoft.com/office/officeart/2005/8/layout/hList1"/>
    <dgm:cxn modelId="{74E3A2F3-626D-499F-B5C7-607F8C51F681}" srcId="{3AC9AA64-1A73-486E-A20D-28B066130812}" destId="{B23FF10B-0424-439C-B283-323B1EA8780F}" srcOrd="1" destOrd="0" parTransId="{9B732F63-E3ED-4C32-B671-AAB3B012E064}" sibTransId="{3C2A5D52-B5C7-4994-9B2A-548D2C7B9A11}"/>
    <dgm:cxn modelId="{6CEFB2F6-8A74-48C8-ADF2-375337DF5B96}" srcId="{3AC9AA64-1A73-486E-A20D-28B066130812}" destId="{CD2BCAC7-A97A-42AF-805A-38ACB750AF96}" srcOrd="0" destOrd="0" parTransId="{A341B6AF-CDB9-47AC-85D5-A75A09A3AE9D}" sibTransId="{D5F01D50-9F64-44E7-A1A3-455DC49A7E6F}"/>
    <dgm:cxn modelId="{2ABA85F7-2218-4775-A1E1-8643ADCF38F6}" type="presOf" srcId="{B55BEC89-DCC4-49D4-B286-C2C16B4361AE}" destId="{3FDEE058-54DC-4D7B-895E-75CFABF9C90E}" srcOrd="0" destOrd="0" presId="urn:microsoft.com/office/officeart/2005/8/layout/hList1"/>
    <dgm:cxn modelId="{840C66FE-C8B5-4CA7-894A-CFFF56A591C1}" srcId="{C5C07C3C-2383-4570-B3F4-7B6CE3437ED2}" destId="{9F9AAE74-5F04-48A3-87EC-003C85310C0A}" srcOrd="2" destOrd="0" parTransId="{73965084-6371-46A6-89DD-F8403AD0AB72}" sibTransId="{24767502-B555-4137-B9DD-B96B98224F8E}"/>
    <dgm:cxn modelId="{267398FE-E581-4F3F-9D8F-A89CBE80C431}" type="presParOf" srcId="{13724F27-E809-415B-BE6B-F8E578EE148E}" destId="{27FDB403-5AE4-463C-BC9F-B76607B02B96}" srcOrd="0" destOrd="0" presId="urn:microsoft.com/office/officeart/2005/8/layout/hList1"/>
    <dgm:cxn modelId="{C628FE2C-BFBB-4A8F-9585-F7789CD292D6}" type="presParOf" srcId="{27FDB403-5AE4-463C-BC9F-B76607B02B96}" destId="{67D9816E-9D9A-4CBA-B394-1B38C9701901}" srcOrd="0" destOrd="0" presId="urn:microsoft.com/office/officeart/2005/8/layout/hList1"/>
    <dgm:cxn modelId="{C85AD4CC-84F5-44FE-A17B-068AAF950DE8}" type="presParOf" srcId="{27FDB403-5AE4-463C-BC9F-B76607B02B96}" destId="{7D8EB2CB-6542-4E55-B5AC-E615F19C9888}" srcOrd="1" destOrd="0" presId="urn:microsoft.com/office/officeart/2005/8/layout/hList1"/>
    <dgm:cxn modelId="{29B7F929-7370-43EA-920A-9ABC95C6454D}" type="presParOf" srcId="{13724F27-E809-415B-BE6B-F8E578EE148E}" destId="{F966235E-1712-476E-9D06-DE17484DBF54}" srcOrd="1" destOrd="0" presId="urn:microsoft.com/office/officeart/2005/8/layout/hList1"/>
    <dgm:cxn modelId="{D363E952-A442-4257-87D0-D423E3133E54}" type="presParOf" srcId="{13724F27-E809-415B-BE6B-F8E578EE148E}" destId="{003F96F9-8B21-4139-90B1-17B70AFD490F}" srcOrd="2" destOrd="0" presId="urn:microsoft.com/office/officeart/2005/8/layout/hList1"/>
    <dgm:cxn modelId="{F5CBA903-FF41-45D3-9D31-8329753512A2}" type="presParOf" srcId="{003F96F9-8B21-4139-90B1-17B70AFD490F}" destId="{83788D9C-D233-4B0A-827F-9E58B9453EE0}" srcOrd="0" destOrd="0" presId="urn:microsoft.com/office/officeart/2005/8/layout/hList1"/>
    <dgm:cxn modelId="{7912CC74-1AA0-41E3-B480-540784CF3BCA}" type="presParOf" srcId="{003F96F9-8B21-4139-90B1-17B70AFD490F}" destId="{3FDEE058-54DC-4D7B-895E-75CFABF9C90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sp="http://schemas.microsoft.com/office/drawing/2008/diagram" xmlns:dgm="http://schemas.openxmlformats.org/drawingml/2006/diagram" xmlns:a="http://schemas.openxmlformats.org/drawingml/2006/main">
  <dgm:ptLst>
    <dgm:pt modelId="{C9827BCD-9363-434A-97DC-6C32028BFA9C}"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0601DC1-D77B-48FB-88DC-F654CAC66E4A}">
      <dgm:prSet/>
      <dgm:spPr>
        <a:solidFill>
          <a:srgbClr val="0D7062"/>
        </a:solidFill>
      </dgm:spPr>
      <dgm:t>
        <a:bodyPr/>
        <a:lstStyle/>
        <a:p>
          <a:r>
            <a:rPr lang="en-US" b="0" i="0" dirty="0"/>
            <a:t>All “directly related” evidence</a:t>
          </a:r>
          <a:endParaRPr lang="en-US" dirty="0"/>
        </a:p>
      </dgm:t>
    </dgm:pt>
    <dgm:pt modelId="{9E56D80F-F2A3-4D03-ABE8-D432F18ED987}" type="parTrans" cxnId="{99E0818A-DCF2-46D2-8114-FBF02169F96E}">
      <dgm:prSet/>
      <dgm:spPr/>
      <dgm:t>
        <a:bodyPr/>
        <a:lstStyle/>
        <a:p>
          <a:endParaRPr lang="en-US"/>
        </a:p>
      </dgm:t>
    </dgm:pt>
    <dgm:pt modelId="{DE14BD80-13CE-4022-841E-80F10DD802B8}" type="sibTrans" cxnId="{99E0818A-DCF2-46D2-8114-FBF02169F96E}">
      <dgm:prSet/>
      <dgm:spPr/>
      <dgm:t>
        <a:bodyPr/>
        <a:lstStyle/>
        <a:p>
          <a:endParaRPr lang="en-US"/>
        </a:p>
      </dgm:t>
    </dgm:pt>
    <dgm:pt modelId="{5CF05DB9-7D85-48B3-B7ED-B76991762E4E}">
      <dgm:prSet/>
      <dgm:spPr/>
      <dgm:t>
        <a:bodyPr/>
        <a:lstStyle/>
        <a:p>
          <a:pPr>
            <a:buFont typeface="Courier New" panose="02070309020205020404" pitchFamily="49" charset="0"/>
            <a:buChar char="o"/>
          </a:pPr>
          <a:r>
            <a:rPr lang="en-US" b="0" i="0" dirty="0"/>
            <a:t>Including evidence that may not appear in investigative report</a:t>
          </a:r>
          <a:endParaRPr lang="en-US" dirty="0"/>
        </a:p>
      </dgm:t>
    </dgm:pt>
    <dgm:pt modelId="{C60A4BA4-77B8-42C9-89FA-218790379873}" type="parTrans" cxnId="{4FDE796F-D482-4CFE-BB5D-C9F140C6AF76}">
      <dgm:prSet/>
      <dgm:spPr/>
      <dgm:t>
        <a:bodyPr/>
        <a:lstStyle/>
        <a:p>
          <a:endParaRPr lang="en-US"/>
        </a:p>
      </dgm:t>
    </dgm:pt>
    <dgm:pt modelId="{CFE9027E-CA24-4571-8B07-6FCDB7072952}" type="sibTrans" cxnId="{4FDE796F-D482-4CFE-BB5D-C9F140C6AF76}">
      <dgm:prSet/>
      <dgm:spPr/>
      <dgm:t>
        <a:bodyPr/>
        <a:lstStyle/>
        <a:p>
          <a:endParaRPr lang="en-US"/>
        </a:p>
      </dgm:t>
    </dgm:pt>
    <dgm:pt modelId="{DFBFA64D-E06E-4698-8B60-54C644785FA9}">
      <dgm:prSet/>
      <dgm:spPr>
        <a:solidFill>
          <a:srgbClr val="0D7062"/>
        </a:solidFill>
      </dgm:spPr>
      <dgm:t>
        <a:bodyPr/>
        <a:lstStyle/>
        <a:p>
          <a:r>
            <a:rPr lang="en-US" b="0" i="0" dirty="0"/>
            <a:t>Witness interviews, documents, videos</a:t>
          </a:r>
          <a:endParaRPr lang="en-US" dirty="0"/>
        </a:p>
      </dgm:t>
    </dgm:pt>
    <dgm:pt modelId="{FDC8AFD4-2C0C-46BF-9AE3-3BC94C87CDD4}" type="parTrans" cxnId="{F48C84A2-47C4-4122-BFA6-0B9B7BC7104B}">
      <dgm:prSet/>
      <dgm:spPr/>
      <dgm:t>
        <a:bodyPr/>
        <a:lstStyle/>
        <a:p>
          <a:endParaRPr lang="en-US"/>
        </a:p>
      </dgm:t>
    </dgm:pt>
    <dgm:pt modelId="{FCAB7961-B206-444D-BEB8-AD11BDDB1DC9}" type="sibTrans" cxnId="{F48C84A2-47C4-4122-BFA6-0B9B7BC7104B}">
      <dgm:prSet/>
      <dgm:spPr/>
      <dgm:t>
        <a:bodyPr/>
        <a:lstStyle/>
        <a:p>
          <a:endParaRPr lang="en-US"/>
        </a:p>
      </dgm:t>
    </dgm:pt>
    <dgm:pt modelId="{F327AC5F-7E09-4A99-87FA-7C0CC09F4A0C}">
      <dgm:prSet/>
      <dgm:spPr>
        <a:solidFill>
          <a:srgbClr val="0D7062"/>
        </a:solidFill>
      </dgm:spPr>
      <dgm:t>
        <a:bodyPr/>
        <a:lstStyle/>
        <a:p>
          <a:r>
            <a:rPr lang="en-US" b="0" i="0"/>
            <a:t>FERPA redacted</a:t>
          </a:r>
          <a:endParaRPr lang="en-US"/>
        </a:p>
      </dgm:t>
    </dgm:pt>
    <dgm:pt modelId="{1C7A14C1-997B-4DC7-AB52-E72095556D80}" type="parTrans" cxnId="{88BFE3B1-39E3-45E5-BF3D-877A4073C5D8}">
      <dgm:prSet/>
      <dgm:spPr/>
      <dgm:t>
        <a:bodyPr/>
        <a:lstStyle/>
        <a:p>
          <a:endParaRPr lang="en-US"/>
        </a:p>
      </dgm:t>
    </dgm:pt>
    <dgm:pt modelId="{5456494A-6C30-4489-94BF-B7C655F48641}" type="sibTrans" cxnId="{88BFE3B1-39E3-45E5-BF3D-877A4073C5D8}">
      <dgm:prSet/>
      <dgm:spPr/>
      <dgm:t>
        <a:bodyPr/>
        <a:lstStyle/>
        <a:p>
          <a:endParaRPr lang="en-US"/>
        </a:p>
      </dgm:t>
    </dgm:pt>
    <dgm:pt modelId="{6A4CCC3D-48FC-4381-AA08-B36C972F8AA8}">
      <dgm:prSet/>
      <dgm:spPr>
        <a:solidFill>
          <a:srgbClr val="0D7062"/>
        </a:solidFill>
      </dgm:spPr>
      <dgm:t>
        <a:bodyPr/>
        <a:lstStyle/>
        <a:p>
          <a:r>
            <a:rPr lang="en-US" b="0" i="0"/>
            <a:t>Provide to parties and allow them to respond</a:t>
          </a:r>
          <a:endParaRPr lang="en-US"/>
        </a:p>
      </dgm:t>
    </dgm:pt>
    <dgm:pt modelId="{3BD173A2-F2D4-4296-BD4F-7D6241C9B7A5}" type="parTrans" cxnId="{D4899891-D127-44B3-BCD2-D0AE19FF4CF3}">
      <dgm:prSet/>
      <dgm:spPr/>
      <dgm:t>
        <a:bodyPr/>
        <a:lstStyle/>
        <a:p>
          <a:endParaRPr lang="en-US"/>
        </a:p>
      </dgm:t>
    </dgm:pt>
    <dgm:pt modelId="{F38F8382-D499-41E8-9076-53F20BC0B1A5}" type="sibTrans" cxnId="{D4899891-D127-44B3-BCD2-D0AE19FF4CF3}">
      <dgm:prSet/>
      <dgm:spPr/>
      <dgm:t>
        <a:bodyPr/>
        <a:lstStyle/>
        <a:p>
          <a:endParaRPr lang="en-US"/>
        </a:p>
      </dgm:t>
    </dgm:pt>
    <dgm:pt modelId="{BD9A1610-A193-42BD-BE01-317024DAD96F}">
      <dgm:prSet/>
      <dgm:spPr/>
      <dgm:t>
        <a:bodyPr/>
        <a:lstStyle/>
        <a:p>
          <a:pPr>
            <a:buFont typeface="Courier New" panose="02070309020205020404" pitchFamily="49" charset="0"/>
            <a:buChar char="o"/>
          </a:pPr>
          <a:r>
            <a:rPr lang="en-US" b="0" i="0" dirty="0"/>
            <a:t>What if response includes additional relevant witnesses or information?</a:t>
          </a:r>
          <a:endParaRPr lang="en-US" dirty="0"/>
        </a:p>
      </dgm:t>
    </dgm:pt>
    <dgm:pt modelId="{EB4E55E3-CBC6-467D-9AEE-C60D0E1B4A3E}" type="parTrans" cxnId="{BFDAB334-D540-4FF8-A85F-4F2ACBB018EB}">
      <dgm:prSet/>
      <dgm:spPr/>
      <dgm:t>
        <a:bodyPr/>
        <a:lstStyle/>
        <a:p>
          <a:endParaRPr lang="en-US"/>
        </a:p>
      </dgm:t>
    </dgm:pt>
    <dgm:pt modelId="{7F1644C6-4770-4695-A7B6-EA1AD069C0E5}" type="sibTrans" cxnId="{BFDAB334-D540-4FF8-A85F-4F2ACBB018EB}">
      <dgm:prSet/>
      <dgm:spPr/>
      <dgm:t>
        <a:bodyPr/>
        <a:lstStyle/>
        <a:p>
          <a:endParaRPr lang="en-US"/>
        </a:p>
      </dgm:t>
    </dgm:pt>
    <dgm:pt modelId="{675F8739-1E67-4B8C-80EB-623DF5C42C93}" type="pres">
      <dgm:prSet presAssocID="{C9827BCD-9363-434A-97DC-6C32028BFA9C}" presName="linear" presStyleCnt="0">
        <dgm:presLayoutVars>
          <dgm:animLvl val="lvl"/>
          <dgm:resizeHandles val="exact"/>
        </dgm:presLayoutVars>
      </dgm:prSet>
      <dgm:spPr/>
    </dgm:pt>
    <dgm:pt modelId="{B7FC1049-271C-41D1-9355-20F14FF1D9B5}" type="pres">
      <dgm:prSet presAssocID="{30601DC1-D77B-48FB-88DC-F654CAC66E4A}" presName="parentText" presStyleLbl="node1" presStyleIdx="0" presStyleCnt="4">
        <dgm:presLayoutVars>
          <dgm:chMax val="0"/>
          <dgm:bulletEnabled val="1"/>
        </dgm:presLayoutVars>
      </dgm:prSet>
      <dgm:spPr/>
    </dgm:pt>
    <dgm:pt modelId="{92FF4D21-C195-4A7C-9033-C91C30B897AC}" type="pres">
      <dgm:prSet presAssocID="{30601DC1-D77B-48FB-88DC-F654CAC66E4A}" presName="childText" presStyleLbl="revTx" presStyleIdx="0" presStyleCnt="2">
        <dgm:presLayoutVars>
          <dgm:bulletEnabled val="1"/>
        </dgm:presLayoutVars>
      </dgm:prSet>
      <dgm:spPr/>
    </dgm:pt>
    <dgm:pt modelId="{B36314A9-19D0-4D1B-90F2-CD5A489F4B2F}" type="pres">
      <dgm:prSet presAssocID="{DFBFA64D-E06E-4698-8B60-54C644785FA9}" presName="parentText" presStyleLbl="node1" presStyleIdx="1" presStyleCnt="4">
        <dgm:presLayoutVars>
          <dgm:chMax val="0"/>
          <dgm:bulletEnabled val="1"/>
        </dgm:presLayoutVars>
      </dgm:prSet>
      <dgm:spPr/>
    </dgm:pt>
    <dgm:pt modelId="{74B2EDFD-5750-4197-A890-0F10A284C26D}" type="pres">
      <dgm:prSet presAssocID="{FCAB7961-B206-444D-BEB8-AD11BDDB1DC9}" presName="spacer" presStyleCnt="0"/>
      <dgm:spPr/>
    </dgm:pt>
    <dgm:pt modelId="{D7525286-E0D8-48DB-9538-5622B6359A6E}" type="pres">
      <dgm:prSet presAssocID="{F327AC5F-7E09-4A99-87FA-7C0CC09F4A0C}" presName="parentText" presStyleLbl="node1" presStyleIdx="2" presStyleCnt="4">
        <dgm:presLayoutVars>
          <dgm:chMax val="0"/>
          <dgm:bulletEnabled val="1"/>
        </dgm:presLayoutVars>
      </dgm:prSet>
      <dgm:spPr/>
    </dgm:pt>
    <dgm:pt modelId="{43CF3B46-2BF3-44E8-A3DB-46A948977A20}" type="pres">
      <dgm:prSet presAssocID="{5456494A-6C30-4489-94BF-B7C655F48641}" presName="spacer" presStyleCnt="0"/>
      <dgm:spPr/>
    </dgm:pt>
    <dgm:pt modelId="{FB2B8DC4-E33E-4EF6-B456-B4F5DAB44E95}" type="pres">
      <dgm:prSet presAssocID="{6A4CCC3D-48FC-4381-AA08-B36C972F8AA8}" presName="parentText" presStyleLbl="node1" presStyleIdx="3" presStyleCnt="4">
        <dgm:presLayoutVars>
          <dgm:chMax val="0"/>
          <dgm:bulletEnabled val="1"/>
        </dgm:presLayoutVars>
      </dgm:prSet>
      <dgm:spPr/>
    </dgm:pt>
    <dgm:pt modelId="{82A63E58-9EBD-48B3-A115-F237A8FEC547}" type="pres">
      <dgm:prSet presAssocID="{6A4CCC3D-48FC-4381-AA08-B36C972F8AA8}" presName="childText" presStyleLbl="revTx" presStyleIdx="1" presStyleCnt="2">
        <dgm:presLayoutVars>
          <dgm:bulletEnabled val="1"/>
        </dgm:presLayoutVars>
      </dgm:prSet>
      <dgm:spPr/>
    </dgm:pt>
  </dgm:ptLst>
  <dgm:cxnLst>
    <dgm:cxn modelId="{EB58D810-96EF-4F8E-8394-A666603476A3}" type="presOf" srcId="{6A4CCC3D-48FC-4381-AA08-B36C972F8AA8}" destId="{FB2B8DC4-E33E-4EF6-B456-B4F5DAB44E95}" srcOrd="0" destOrd="0" presId="urn:microsoft.com/office/officeart/2005/8/layout/vList2"/>
    <dgm:cxn modelId="{F1E85317-1D04-4748-97D3-E24721C28531}" type="presOf" srcId="{F327AC5F-7E09-4A99-87FA-7C0CC09F4A0C}" destId="{D7525286-E0D8-48DB-9538-5622B6359A6E}" srcOrd="0" destOrd="0" presId="urn:microsoft.com/office/officeart/2005/8/layout/vList2"/>
    <dgm:cxn modelId="{8C4F062E-A07D-44F3-8056-7602F61319FD}" type="presOf" srcId="{5CF05DB9-7D85-48B3-B7ED-B76991762E4E}" destId="{92FF4D21-C195-4A7C-9033-C91C30B897AC}" srcOrd="0" destOrd="0" presId="urn:microsoft.com/office/officeart/2005/8/layout/vList2"/>
    <dgm:cxn modelId="{BFDAB334-D540-4FF8-A85F-4F2ACBB018EB}" srcId="{6A4CCC3D-48FC-4381-AA08-B36C972F8AA8}" destId="{BD9A1610-A193-42BD-BE01-317024DAD96F}" srcOrd="0" destOrd="0" parTransId="{EB4E55E3-CBC6-467D-9AEE-C60D0E1B4A3E}" sibTransId="{7F1644C6-4770-4695-A7B6-EA1AD069C0E5}"/>
    <dgm:cxn modelId="{B8C5C861-AD16-4166-AC43-795262940FF8}" type="presOf" srcId="{30601DC1-D77B-48FB-88DC-F654CAC66E4A}" destId="{B7FC1049-271C-41D1-9355-20F14FF1D9B5}" srcOrd="0" destOrd="0" presId="urn:microsoft.com/office/officeart/2005/8/layout/vList2"/>
    <dgm:cxn modelId="{19816D66-6CBF-4FB7-8F5F-97DC0D478414}" type="presOf" srcId="{BD9A1610-A193-42BD-BE01-317024DAD96F}" destId="{82A63E58-9EBD-48B3-A115-F237A8FEC547}" srcOrd="0" destOrd="0" presId="urn:microsoft.com/office/officeart/2005/8/layout/vList2"/>
    <dgm:cxn modelId="{DADBEF4D-861F-4274-AA74-36FEA6F40A20}" type="presOf" srcId="{C9827BCD-9363-434A-97DC-6C32028BFA9C}" destId="{675F8739-1E67-4B8C-80EB-623DF5C42C93}" srcOrd="0" destOrd="0" presId="urn:microsoft.com/office/officeart/2005/8/layout/vList2"/>
    <dgm:cxn modelId="{4FDE796F-D482-4CFE-BB5D-C9F140C6AF76}" srcId="{30601DC1-D77B-48FB-88DC-F654CAC66E4A}" destId="{5CF05DB9-7D85-48B3-B7ED-B76991762E4E}" srcOrd="0" destOrd="0" parTransId="{C60A4BA4-77B8-42C9-89FA-218790379873}" sibTransId="{CFE9027E-CA24-4571-8B07-6FCDB7072952}"/>
    <dgm:cxn modelId="{99E0818A-DCF2-46D2-8114-FBF02169F96E}" srcId="{C9827BCD-9363-434A-97DC-6C32028BFA9C}" destId="{30601DC1-D77B-48FB-88DC-F654CAC66E4A}" srcOrd="0" destOrd="0" parTransId="{9E56D80F-F2A3-4D03-ABE8-D432F18ED987}" sibTransId="{DE14BD80-13CE-4022-841E-80F10DD802B8}"/>
    <dgm:cxn modelId="{D4899891-D127-44B3-BCD2-D0AE19FF4CF3}" srcId="{C9827BCD-9363-434A-97DC-6C32028BFA9C}" destId="{6A4CCC3D-48FC-4381-AA08-B36C972F8AA8}" srcOrd="3" destOrd="0" parTransId="{3BD173A2-F2D4-4296-BD4F-7D6241C9B7A5}" sibTransId="{F38F8382-D499-41E8-9076-53F20BC0B1A5}"/>
    <dgm:cxn modelId="{F48C84A2-47C4-4122-BFA6-0B9B7BC7104B}" srcId="{C9827BCD-9363-434A-97DC-6C32028BFA9C}" destId="{DFBFA64D-E06E-4698-8B60-54C644785FA9}" srcOrd="1" destOrd="0" parTransId="{FDC8AFD4-2C0C-46BF-9AE3-3BC94C87CDD4}" sibTransId="{FCAB7961-B206-444D-BEB8-AD11BDDB1DC9}"/>
    <dgm:cxn modelId="{88BFE3B1-39E3-45E5-BF3D-877A4073C5D8}" srcId="{C9827BCD-9363-434A-97DC-6C32028BFA9C}" destId="{F327AC5F-7E09-4A99-87FA-7C0CC09F4A0C}" srcOrd="2" destOrd="0" parTransId="{1C7A14C1-997B-4DC7-AB52-E72095556D80}" sibTransId="{5456494A-6C30-4489-94BF-B7C655F48641}"/>
    <dgm:cxn modelId="{E3CE33E6-BDA2-44A0-B3D8-E62E76446E1E}" type="presOf" srcId="{DFBFA64D-E06E-4698-8B60-54C644785FA9}" destId="{B36314A9-19D0-4D1B-90F2-CD5A489F4B2F}" srcOrd="0" destOrd="0" presId="urn:microsoft.com/office/officeart/2005/8/layout/vList2"/>
    <dgm:cxn modelId="{D0180AF8-29EB-4594-BDA0-9CE4098739C6}" type="presParOf" srcId="{675F8739-1E67-4B8C-80EB-623DF5C42C93}" destId="{B7FC1049-271C-41D1-9355-20F14FF1D9B5}" srcOrd="0" destOrd="0" presId="urn:microsoft.com/office/officeart/2005/8/layout/vList2"/>
    <dgm:cxn modelId="{8AE4C631-D8D4-4C9B-86C0-89183991CD00}" type="presParOf" srcId="{675F8739-1E67-4B8C-80EB-623DF5C42C93}" destId="{92FF4D21-C195-4A7C-9033-C91C30B897AC}" srcOrd="1" destOrd="0" presId="urn:microsoft.com/office/officeart/2005/8/layout/vList2"/>
    <dgm:cxn modelId="{402E0A44-A042-44A5-8F56-9323CEA73704}" type="presParOf" srcId="{675F8739-1E67-4B8C-80EB-623DF5C42C93}" destId="{B36314A9-19D0-4D1B-90F2-CD5A489F4B2F}" srcOrd="2" destOrd="0" presId="urn:microsoft.com/office/officeart/2005/8/layout/vList2"/>
    <dgm:cxn modelId="{3DCD3290-89CF-46D6-8D8C-51085491EC3E}" type="presParOf" srcId="{675F8739-1E67-4B8C-80EB-623DF5C42C93}" destId="{74B2EDFD-5750-4197-A890-0F10A284C26D}" srcOrd="3" destOrd="0" presId="urn:microsoft.com/office/officeart/2005/8/layout/vList2"/>
    <dgm:cxn modelId="{633A621E-7F7D-4B68-9D4A-614B67ECB49D}" type="presParOf" srcId="{675F8739-1E67-4B8C-80EB-623DF5C42C93}" destId="{D7525286-E0D8-48DB-9538-5622B6359A6E}" srcOrd="4" destOrd="0" presId="urn:microsoft.com/office/officeart/2005/8/layout/vList2"/>
    <dgm:cxn modelId="{59F6CC4C-FA87-462D-BF66-CA03BE812701}" type="presParOf" srcId="{675F8739-1E67-4B8C-80EB-623DF5C42C93}" destId="{43CF3B46-2BF3-44E8-A3DB-46A948977A20}" srcOrd="5" destOrd="0" presId="urn:microsoft.com/office/officeart/2005/8/layout/vList2"/>
    <dgm:cxn modelId="{3963C6DB-84EA-4903-B0FD-8D3712E15B44}" type="presParOf" srcId="{675F8739-1E67-4B8C-80EB-623DF5C42C93}" destId="{FB2B8DC4-E33E-4EF6-B456-B4F5DAB44E95}" srcOrd="6" destOrd="0" presId="urn:microsoft.com/office/officeart/2005/8/layout/vList2"/>
    <dgm:cxn modelId="{6381D085-82ED-4F88-882B-9B5D5846206E}" type="presParOf" srcId="{675F8739-1E67-4B8C-80EB-623DF5C42C93}" destId="{82A63E58-9EBD-48B3-A115-F237A8FEC54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sp="http://schemas.microsoft.com/office/drawing/2008/diagram" xmlns:dgm="http://schemas.openxmlformats.org/drawingml/2006/diagram" xmlns:a="http://schemas.openxmlformats.org/drawingml/2006/main">
  <dgm:ptLst>
    <dgm:pt modelId="{E3C1EA5F-1147-420E-954E-6C25AD6FCF4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86D9E0EE-AEC6-464E-A974-1E1D61216DDF}">
      <dgm:prSet/>
      <dgm:spPr>
        <a:solidFill>
          <a:srgbClr val="0D7062"/>
        </a:solidFill>
      </dgm:spPr>
      <dgm:t>
        <a:bodyPr/>
        <a:lstStyle/>
        <a:p>
          <a:r>
            <a:rPr lang="en-US" b="0" i="0" dirty="0"/>
            <a:t>Hearing Officer will review investigation report and evidence</a:t>
          </a:r>
          <a:endParaRPr lang="en-US" dirty="0"/>
        </a:p>
      </dgm:t>
    </dgm:pt>
    <dgm:pt modelId="{0B5926FE-0EE2-4C49-A77C-51F68A7C4E07}" type="parTrans" cxnId="{66E01BD1-B145-41C2-9B0F-723D28077B38}">
      <dgm:prSet/>
      <dgm:spPr/>
      <dgm:t>
        <a:bodyPr/>
        <a:lstStyle/>
        <a:p>
          <a:endParaRPr lang="en-US"/>
        </a:p>
      </dgm:t>
    </dgm:pt>
    <dgm:pt modelId="{9385DBA5-1741-4A10-A780-667894FCC690}" type="sibTrans" cxnId="{66E01BD1-B145-41C2-9B0F-723D28077B38}">
      <dgm:prSet/>
      <dgm:spPr/>
      <dgm:t>
        <a:bodyPr/>
        <a:lstStyle/>
        <a:p>
          <a:endParaRPr lang="en-US"/>
        </a:p>
      </dgm:t>
    </dgm:pt>
    <dgm:pt modelId="{476CDFDA-7696-4676-B5FD-26A311D11C02}">
      <dgm:prSet/>
      <dgm:spPr/>
      <dgm:t>
        <a:bodyPr/>
        <a:lstStyle/>
        <a:p>
          <a:pPr>
            <a:buFont typeface="Courier New" panose="02070309020205020404" pitchFamily="49" charset="0"/>
            <a:buChar char="o"/>
          </a:pPr>
          <a:r>
            <a:rPr lang="en-US" b="0" i="0" dirty="0"/>
            <a:t>May request to hear from witnesses who were interviewed by investigator</a:t>
          </a:r>
          <a:endParaRPr lang="en-US" dirty="0"/>
        </a:p>
      </dgm:t>
    </dgm:pt>
    <dgm:pt modelId="{291B3E63-7498-4548-903A-0B2B1AD45BBD}" type="parTrans" cxnId="{1E11F692-DBDA-47EB-9316-C6FA873D61BE}">
      <dgm:prSet/>
      <dgm:spPr/>
      <dgm:t>
        <a:bodyPr/>
        <a:lstStyle/>
        <a:p>
          <a:endParaRPr lang="en-US"/>
        </a:p>
      </dgm:t>
    </dgm:pt>
    <dgm:pt modelId="{D888EC71-0A3E-481B-B0E1-29E929FA26CE}" type="sibTrans" cxnId="{1E11F692-DBDA-47EB-9316-C6FA873D61BE}">
      <dgm:prSet/>
      <dgm:spPr/>
      <dgm:t>
        <a:bodyPr/>
        <a:lstStyle/>
        <a:p>
          <a:endParaRPr lang="en-US"/>
        </a:p>
      </dgm:t>
    </dgm:pt>
    <dgm:pt modelId="{AC39B452-682F-4145-9F8D-FFF659A61F4B}">
      <dgm:prSet/>
      <dgm:spPr>
        <a:solidFill>
          <a:srgbClr val="0D7062"/>
        </a:solidFill>
      </dgm:spPr>
      <dgm:t>
        <a:bodyPr/>
        <a:lstStyle/>
        <a:p>
          <a:r>
            <a:rPr lang="en-US" b="0" i="0" dirty="0"/>
            <a:t>Parties may request witnesses</a:t>
          </a:r>
          <a:endParaRPr lang="en-US" dirty="0"/>
        </a:p>
      </dgm:t>
    </dgm:pt>
    <dgm:pt modelId="{270F894F-2836-483E-9DB4-307F7823F92F}" type="parTrans" cxnId="{4B05D9F9-174A-406C-A4FE-EE7B32D34F51}">
      <dgm:prSet/>
      <dgm:spPr/>
      <dgm:t>
        <a:bodyPr/>
        <a:lstStyle/>
        <a:p>
          <a:endParaRPr lang="en-US"/>
        </a:p>
      </dgm:t>
    </dgm:pt>
    <dgm:pt modelId="{295B3C38-2309-47B6-9BFF-F9D9D7C6A9F1}" type="sibTrans" cxnId="{4B05D9F9-174A-406C-A4FE-EE7B32D34F51}">
      <dgm:prSet/>
      <dgm:spPr/>
      <dgm:t>
        <a:bodyPr/>
        <a:lstStyle/>
        <a:p>
          <a:endParaRPr lang="en-US"/>
        </a:p>
      </dgm:t>
    </dgm:pt>
    <dgm:pt modelId="{EB9F3EDE-C6C6-4E01-9B7A-67AF7FB2B50B}">
      <dgm:prSet/>
      <dgm:spPr>
        <a:solidFill>
          <a:srgbClr val="0D7062"/>
        </a:solidFill>
      </dgm:spPr>
      <dgm:t>
        <a:bodyPr/>
        <a:lstStyle/>
        <a:p>
          <a:r>
            <a:rPr lang="en-US" b="0" i="0" dirty="0"/>
            <a:t>All questions from parties to other party and witnesses will be posed by their advisor</a:t>
          </a:r>
          <a:endParaRPr lang="en-US" dirty="0"/>
        </a:p>
      </dgm:t>
    </dgm:pt>
    <dgm:pt modelId="{1527355C-1908-416D-BD94-0906142CFFDC}" type="parTrans" cxnId="{90FE9031-8EDB-4D66-B0C8-4F00803626C2}">
      <dgm:prSet/>
      <dgm:spPr/>
      <dgm:t>
        <a:bodyPr/>
        <a:lstStyle/>
        <a:p>
          <a:endParaRPr lang="en-US"/>
        </a:p>
      </dgm:t>
    </dgm:pt>
    <dgm:pt modelId="{0AB7F059-3D8A-40DD-94C7-C77910E106E9}" type="sibTrans" cxnId="{90FE9031-8EDB-4D66-B0C8-4F00803626C2}">
      <dgm:prSet/>
      <dgm:spPr/>
      <dgm:t>
        <a:bodyPr/>
        <a:lstStyle/>
        <a:p>
          <a:endParaRPr lang="en-US"/>
        </a:p>
      </dgm:t>
    </dgm:pt>
    <dgm:pt modelId="{964B1409-4DDA-47E1-963B-3A335944529D}" type="pres">
      <dgm:prSet presAssocID="{E3C1EA5F-1147-420E-954E-6C25AD6FCF47}" presName="linear" presStyleCnt="0">
        <dgm:presLayoutVars>
          <dgm:animLvl val="lvl"/>
          <dgm:resizeHandles val="exact"/>
        </dgm:presLayoutVars>
      </dgm:prSet>
      <dgm:spPr/>
    </dgm:pt>
    <dgm:pt modelId="{5D6631ED-9BFA-45E3-8103-5C962D60F553}" type="pres">
      <dgm:prSet presAssocID="{86D9E0EE-AEC6-464E-A974-1E1D61216DDF}" presName="parentText" presStyleLbl="node1" presStyleIdx="0" presStyleCnt="3">
        <dgm:presLayoutVars>
          <dgm:chMax val="0"/>
          <dgm:bulletEnabled val="1"/>
        </dgm:presLayoutVars>
      </dgm:prSet>
      <dgm:spPr/>
    </dgm:pt>
    <dgm:pt modelId="{F603BE6D-DD48-424F-BEE3-C2FC02E0A355}" type="pres">
      <dgm:prSet presAssocID="{86D9E0EE-AEC6-464E-A974-1E1D61216DDF}" presName="childText" presStyleLbl="revTx" presStyleIdx="0" presStyleCnt="1">
        <dgm:presLayoutVars>
          <dgm:bulletEnabled val="1"/>
        </dgm:presLayoutVars>
      </dgm:prSet>
      <dgm:spPr/>
    </dgm:pt>
    <dgm:pt modelId="{BEEA5BDB-B8A7-479D-BDAE-20A2086008C3}" type="pres">
      <dgm:prSet presAssocID="{AC39B452-682F-4145-9F8D-FFF659A61F4B}" presName="parentText" presStyleLbl="node1" presStyleIdx="1" presStyleCnt="3">
        <dgm:presLayoutVars>
          <dgm:chMax val="0"/>
          <dgm:bulletEnabled val="1"/>
        </dgm:presLayoutVars>
      </dgm:prSet>
      <dgm:spPr/>
    </dgm:pt>
    <dgm:pt modelId="{CE487596-D50E-49DB-881D-0109FCF8ABE2}" type="pres">
      <dgm:prSet presAssocID="{295B3C38-2309-47B6-9BFF-F9D9D7C6A9F1}" presName="spacer" presStyleCnt="0"/>
      <dgm:spPr/>
    </dgm:pt>
    <dgm:pt modelId="{F3AFD6DB-F6F5-4C87-B525-CCAE59B8860D}" type="pres">
      <dgm:prSet presAssocID="{EB9F3EDE-C6C6-4E01-9B7A-67AF7FB2B50B}" presName="parentText" presStyleLbl="node1" presStyleIdx="2" presStyleCnt="3">
        <dgm:presLayoutVars>
          <dgm:chMax val="0"/>
          <dgm:bulletEnabled val="1"/>
        </dgm:presLayoutVars>
      </dgm:prSet>
      <dgm:spPr/>
    </dgm:pt>
  </dgm:ptLst>
  <dgm:cxnLst>
    <dgm:cxn modelId="{90FE9031-8EDB-4D66-B0C8-4F00803626C2}" srcId="{E3C1EA5F-1147-420E-954E-6C25AD6FCF47}" destId="{EB9F3EDE-C6C6-4E01-9B7A-67AF7FB2B50B}" srcOrd="2" destOrd="0" parTransId="{1527355C-1908-416D-BD94-0906142CFFDC}" sibTransId="{0AB7F059-3D8A-40DD-94C7-C77910E106E9}"/>
    <dgm:cxn modelId="{106FB265-6726-4EE2-A5AF-F11937883719}" type="presOf" srcId="{EB9F3EDE-C6C6-4E01-9B7A-67AF7FB2B50B}" destId="{F3AFD6DB-F6F5-4C87-B525-CCAE59B8860D}" srcOrd="0" destOrd="0" presId="urn:microsoft.com/office/officeart/2005/8/layout/vList2"/>
    <dgm:cxn modelId="{1AB0746D-4985-4FA5-982A-219BEF5D8F31}" type="presOf" srcId="{E3C1EA5F-1147-420E-954E-6C25AD6FCF47}" destId="{964B1409-4DDA-47E1-963B-3A335944529D}" srcOrd="0" destOrd="0" presId="urn:microsoft.com/office/officeart/2005/8/layout/vList2"/>
    <dgm:cxn modelId="{CB7B7986-8633-4556-94DB-B16C326C20BB}" type="presOf" srcId="{AC39B452-682F-4145-9F8D-FFF659A61F4B}" destId="{BEEA5BDB-B8A7-479D-BDAE-20A2086008C3}" srcOrd="0" destOrd="0" presId="urn:microsoft.com/office/officeart/2005/8/layout/vList2"/>
    <dgm:cxn modelId="{1E11F692-DBDA-47EB-9316-C6FA873D61BE}" srcId="{86D9E0EE-AEC6-464E-A974-1E1D61216DDF}" destId="{476CDFDA-7696-4676-B5FD-26A311D11C02}" srcOrd="0" destOrd="0" parTransId="{291B3E63-7498-4548-903A-0B2B1AD45BBD}" sibTransId="{D888EC71-0A3E-481B-B0E1-29E929FA26CE}"/>
    <dgm:cxn modelId="{979EA0AF-4B5A-4465-BD1B-AF769CE232B6}" type="presOf" srcId="{86D9E0EE-AEC6-464E-A974-1E1D61216DDF}" destId="{5D6631ED-9BFA-45E3-8103-5C962D60F553}" srcOrd="0" destOrd="0" presId="urn:microsoft.com/office/officeart/2005/8/layout/vList2"/>
    <dgm:cxn modelId="{944FB8C7-5F90-45DB-B7A9-6261D0B8372E}" type="presOf" srcId="{476CDFDA-7696-4676-B5FD-26A311D11C02}" destId="{F603BE6D-DD48-424F-BEE3-C2FC02E0A355}" srcOrd="0" destOrd="0" presId="urn:microsoft.com/office/officeart/2005/8/layout/vList2"/>
    <dgm:cxn modelId="{66E01BD1-B145-41C2-9B0F-723D28077B38}" srcId="{E3C1EA5F-1147-420E-954E-6C25AD6FCF47}" destId="{86D9E0EE-AEC6-464E-A974-1E1D61216DDF}" srcOrd="0" destOrd="0" parTransId="{0B5926FE-0EE2-4C49-A77C-51F68A7C4E07}" sibTransId="{9385DBA5-1741-4A10-A780-667894FCC690}"/>
    <dgm:cxn modelId="{4B05D9F9-174A-406C-A4FE-EE7B32D34F51}" srcId="{E3C1EA5F-1147-420E-954E-6C25AD6FCF47}" destId="{AC39B452-682F-4145-9F8D-FFF659A61F4B}" srcOrd="1" destOrd="0" parTransId="{270F894F-2836-483E-9DB4-307F7823F92F}" sibTransId="{295B3C38-2309-47B6-9BFF-F9D9D7C6A9F1}"/>
    <dgm:cxn modelId="{DD16B3FF-224B-428C-A838-2123F658C81C}" type="presParOf" srcId="{964B1409-4DDA-47E1-963B-3A335944529D}" destId="{5D6631ED-9BFA-45E3-8103-5C962D60F553}" srcOrd="0" destOrd="0" presId="urn:microsoft.com/office/officeart/2005/8/layout/vList2"/>
    <dgm:cxn modelId="{45BCED6C-E351-49F2-AA61-DE4FDA542298}" type="presParOf" srcId="{964B1409-4DDA-47E1-963B-3A335944529D}" destId="{F603BE6D-DD48-424F-BEE3-C2FC02E0A355}" srcOrd="1" destOrd="0" presId="urn:microsoft.com/office/officeart/2005/8/layout/vList2"/>
    <dgm:cxn modelId="{D67F617A-25B9-48F8-B637-3E2A2DC927D5}" type="presParOf" srcId="{964B1409-4DDA-47E1-963B-3A335944529D}" destId="{BEEA5BDB-B8A7-479D-BDAE-20A2086008C3}" srcOrd="2" destOrd="0" presId="urn:microsoft.com/office/officeart/2005/8/layout/vList2"/>
    <dgm:cxn modelId="{9ED74021-0D82-4CDA-ACBA-19F6D7508584}" type="presParOf" srcId="{964B1409-4DDA-47E1-963B-3A335944529D}" destId="{CE487596-D50E-49DB-881D-0109FCF8ABE2}" srcOrd="3" destOrd="0" presId="urn:microsoft.com/office/officeart/2005/8/layout/vList2"/>
    <dgm:cxn modelId="{AC11F38D-88D1-49F4-B2AA-DAB004CF8611}" type="presParOf" srcId="{964B1409-4DDA-47E1-963B-3A335944529D}" destId="{F3AFD6DB-F6F5-4C87-B525-CCAE59B886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sp="http://schemas.microsoft.com/office/drawing/2008/diagram" xmlns:dgm="http://schemas.openxmlformats.org/drawingml/2006/diagram" xmlns:a="http://schemas.openxmlformats.org/drawingml/2006/main">
  <dgm:ptLst>
    <dgm:pt modelId="{5C5917BA-29B1-4E2A-9A0B-4E8D262692A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E365D3A0-6257-4F4D-BBC4-5C69F2DEFE5D}">
      <dgm:prSet/>
      <dgm:spPr>
        <a:solidFill>
          <a:srgbClr val="0D7062"/>
        </a:solidFill>
      </dgm:spPr>
      <dgm:t>
        <a:bodyPr/>
        <a:lstStyle/>
        <a:p>
          <a:r>
            <a:rPr lang="en-US" b="0" i="0" dirty="0"/>
            <a:t>Relevance determinations</a:t>
          </a:r>
          <a:endParaRPr lang="en-US" dirty="0"/>
        </a:p>
      </dgm:t>
    </dgm:pt>
    <dgm:pt modelId="{2283F46E-B2B2-49A6-B636-B3441BE5BE65}" type="parTrans" cxnId="{5B589F27-71A9-4FEB-B5EF-8FF9AEFFB7B4}">
      <dgm:prSet/>
      <dgm:spPr/>
      <dgm:t>
        <a:bodyPr/>
        <a:lstStyle/>
        <a:p>
          <a:endParaRPr lang="en-US"/>
        </a:p>
      </dgm:t>
    </dgm:pt>
    <dgm:pt modelId="{C0E0E80A-1245-46F7-BAB7-7CFA7ECE94C1}" type="sibTrans" cxnId="{5B589F27-71A9-4FEB-B5EF-8FF9AEFFB7B4}">
      <dgm:prSet/>
      <dgm:spPr/>
      <dgm:t>
        <a:bodyPr/>
        <a:lstStyle/>
        <a:p>
          <a:endParaRPr lang="en-US"/>
        </a:p>
      </dgm:t>
    </dgm:pt>
    <dgm:pt modelId="{D5180248-BA0F-4230-BD40-EA733500CA4D}">
      <dgm:prSet/>
      <dgm:spPr>
        <a:solidFill>
          <a:srgbClr val="0D7062"/>
        </a:solidFill>
      </dgm:spPr>
      <dgm:t>
        <a:bodyPr/>
        <a:lstStyle/>
        <a:p>
          <a:r>
            <a:rPr lang="en-US" b="0" i="0" dirty="0"/>
            <a:t>Independent assessment of evidence and credibility</a:t>
          </a:r>
          <a:endParaRPr lang="en-US" dirty="0"/>
        </a:p>
      </dgm:t>
    </dgm:pt>
    <dgm:pt modelId="{BE1E5046-7E23-475D-BCB0-6842CAED1D32}" type="parTrans" cxnId="{397504F1-2A97-4D97-AE10-20E3DE03706C}">
      <dgm:prSet/>
      <dgm:spPr/>
      <dgm:t>
        <a:bodyPr/>
        <a:lstStyle/>
        <a:p>
          <a:endParaRPr lang="en-US"/>
        </a:p>
      </dgm:t>
    </dgm:pt>
    <dgm:pt modelId="{4F7DA9F0-0484-47BE-8B47-DC8EAB4EDAC9}" type="sibTrans" cxnId="{397504F1-2A97-4D97-AE10-20E3DE03706C}">
      <dgm:prSet/>
      <dgm:spPr/>
      <dgm:t>
        <a:bodyPr/>
        <a:lstStyle/>
        <a:p>
          <a:endParaRPr lang="en-US"/>
        </a:p>
      </dgm:t>
    </dgm:pt>
    <dgm:pt modelId="{A86B0C54-3735-45FA-9600-A91A5AF897FD}">
      <dgm:prSet/>
      <dgm:spPr>
        <a:solidFill>
          <a:srgbClr val="0D7062"/>
        </a:solidFill>
      </dgm:spPr>
      <dgm:t>
        <a:bodyPr/>
        <a:lstStyle/>
        <a:p>
          <a:r>
            <a:rPr lang="en-US" b="0" i="0" dirty="0"/>
            <a:t>Determination of responsibility based on preponderance of the evidence standard</a:t>
          </a:r>
          <a:endParaRPr lang="en-US" dirty="0"/>
        </a:p>
      </dgm:t>
    </dgm:pt>
    <dgm:pt modelId="{F7C32581-5154-427F-AC05-3540482B0F1A}" type="parTrans" cxnId="{645C74FF-4D91-4F44-A0B9-B005A440A6A7}">
      <dgm:prSet/>
      <dgm:spPr/>
      <dgm:t>
        <a:bodyPr/>
        <a:lstStyle/>
        <a:p>
          <a:endParaRPr lang="en-US"/>
        </a:p>
      </dgm:t>
    </dgm:pt>
    <dgm:pt modelId="{3FE0FB47-9973-4FA4-B2A7-580B4EC01DBB}" type="sibTrans" cxnId="{645C74FF-4D91-4F44-A0B9-B005A440A6A7}">
      <dgm:prSet/>
      <dgm:spPr/>
      <dgm:t>
        <a:bodyPr/>
        <a:lstStyle/>
        <a:p>
          <a:endParaRPr lang="en-US"/>
        </a:p>
      </dgm:t>
    </dgm:pt>
    <dgm:pt modelId="{1ABC849F-B6F4-4B3C-8B6D-9CCAE02C3328}" type="pres">
      <dgm:prSet presAssocID="{5C5917BA-29B1-4E2A-9A0B-4E8D262692A1}" presName="linear" presStyleCnt="0">
        <dgm:presLayoutVars>
          <dgm:animLvl val="lvl"/>
          <dgm:resizeHandles val="exact"/>
        </dgm:presLayoutVars>
      </dgm:prSet>
      <dgm:spPr/>
    </dgm:pt>
    <dgm:pt modelId="{513644FA-AC6A-47F0-9AB3-F6366ABC3A0F}" type="pres">
      <dgm:prSet presAssocID="{E365D3A0-6257-4F4D-BBC4-5C69F2DEFE5D}" presName="parentText" presStyleLbl="node1" presStyleIdx="0" presStyleCnt="3">
        <dgm:presLayoutVars>
          <dgm:chMax val="0"/>
          <dgm:bulletEnabled val="1"/>
        </dgm:presLayoutVars>
      </dgm:prSet>
      <dgm:spPr/>
    </dgm:pt>
    <dgm:pt modelId="{4097CFC9-DDD6-40DB-BDC9-D3A0F6311E86}" type="pres">
      <dgm:prSet presAssocID="{C0E0E80A-1245-46F7-BAB7-7CFA7ECE94C1}" presName="spacer" presStyleCnt="0"/>
      <dgm:spPr/>
    </dgm:pt>
    <dgm:pt modelId="{579C0FCE-C435-4B3F-A002-12C0DAEC0F66}" type="pres">
      <dgm:prSet presAssocID="{D5180248-BA0F-4230-BD40-EA733500CA4D}" presName="parentText" presStyleLbl="node1" presStyleIdx="1" presStyleCnt="3">
        <dgm:presLayoutVars>
          <dgm:chMax val="0"/>
          <dgm:bulletEnabled val="1"/>
        </dgm:presLayoutVars>
      </dgm:prSet>
      <dgm:spPr/>
    </dgm:pt>
    <dgm:pt modelId="{4CABD336-A07E-48BC-BD58-02D9DB1CC0E8}" type="pres">
      <dgm:prSet presAssocID="{4F7DA9F0-0484-47BE-8B47-DC8EAB4EDAC9}" presName="spacer" presStyleCnt="0"/>
      <dgm:spPr/>
    </dgm:pt>
    <dgm:pt modelId="{C16267C7-68FD-492C-B193-146B516083A0}" type="pres">
      <dgm:prSet presAssocID="{A86B0C54-3735-45FA-9600-A91A5AF897FD}" presName="parentText" presStyleLbl="node1" presStyleIdx="2" presStyleCnt="3">
        <dgm:presLayoutVars>
          <dgm:chMax val="0"/>
          <dgm:bulletEnabled val="1"/>
        </dgm:presLayoutVars>
      </dgm:prSet>
      <dgm:spPr/>
    </dgm:pt>
  </dgm:ptLst>
  <dgm:cxnLst>
    <dgm:cxn modelId="{B9816918-6A3E-4A74-B630-3A599B68FB02}" type="presOf" srcId="{A86B0C54-3735-45FA-9600-A91A5AF897FD}" destId="{C16267C7-68FD-492C-B193-146B516083A0}" srcOrd="0" destOrd="0" presId="urn:microsoft.com/office/officeart/2005/8/layout/vList2"/>
    <dgm:cxn modelId="{87DF9621-5BDA-4504-9C3B-818D66C569C2}" type="presOf" srcId="{E365D3A0-6257-4F4D-BBC4-5C69F2DEFE5D}" destId="{513644FA-AC6A-47F0-9AB3-F6366ABC3A0F}" srcOrd="0" destOrd="0" presId="urn:microsoft.com/office/officeart/2005/8/layout/vList2"/>
    <dgm:cxn modelId="{5B589F27-71A9-4FEB-B5EF-8FF9AEFFB7B4}" srcId="{5C5917BA-29B1-4E2A-9A0B-4E8D262692A1}" destId="{E365D3A0-6257-4F4D-BBC4-5C69F2DEFE5D}" srcOrd="0" destOrd="0" parTransId="{2283F46E-B2B2-49A6-B636-B3441BE5BE65}" sibTransId="{C0E0E80A-1245-46F7-BAB7-7CFA7ECE94C1}"/>
    <dgm:cxn modelId="{45FB85D2-F46A-4EE5-8DAE-1F422584766D}" type="presOf" srcId="{5C5917BA-29B1-4E2A-9A0B-4E8D262692A1}" destId="{1ABC849F-B6F4-4B3C-8B6D-9CCAE02C3328}" srcOrd="0" destOrd="0" presId="urn:microsoft.com/office/officeart/2005/8/layout/vList2"/>
    <dgm:cxn modelId="{397504F1-2A97-4D97-AE10-20E3DE03706C}" srcId="{5C5917BA-29B1-4E2A-9A0B-4E8D262692A1}" destId="{D5180248-BA0F-4230-BD40-EA733500CA4D}" srcOrd="1" destOrd="0" parTransId="{BE1E5046-7E23-475D-BCB0-6842CAED1D32}" sibTransId="{4F7DA9F0-0484-47BE-8B47-DC8EAB4EDAC9}"/>
    <dgm:cxn modelId="{4B932FF1-3102-4BD1-90AB-E99FB9F34BFE}" type="presOf" srcId="{D5180248-BA0F-4230-BD40-EA733500CA4D}" destId="{579C0FCE-C435-4B3F-A002-12C0DAEC0F66}" srcOrd="0" destOrd="0" presId="urn:microsoft.com/office/officeart/2005/8/layout/vList2"/>
    <dgm:cxn modelId="{645C74FF-4D91-4F44-A0B9-B005A440A6A7}" srcId="{5C5917BA-29B1-4E2A-9A0B-4E8D262692A1}" destId="{A86B0C54-3735-45FA-9600-A91A5AF897FD}" srcOrd="2" destOrd="0" parTransId="{F7C32581-5154-427F-AC05-3540482B0F1A}" sibTransId="{3FE0FB47-9973-4FA4-B2A7-580B4EC01DBB}"/>
    <dgm:cxn modelId="{C6515A61-3990-4993-8602-388417CBE67C}" type="presParOf" srcId="{1ABC849F-B6F4-4B3C-8B6D-9CCAE02C3328}" destId="{513644FA-AC6A-47F0-9AB3-F6366ABC3A0F}" srcOrd="0" destOrd="0" presId="urn:microsoft.com/office/officeart/2005/8/layout/vList2"/>
    <dgm:cxn modelId="{87A8DCAF-1FE3-44D0-89D5-2DD75DA7076A}" type="presParOf" srcId="{1ABC849F-B6F4-4B3C-8B6D-9CCAE02C3328}" destId="{4097CFC9-DDD6-40DB-BDC9-D3A0F6311E86}" srcOrd="1" destOrd="0" presId="urn:microsoft.com/office/officeart/2005/8/layout/vList2"/>
    <dgm:cxn modelId="{917AC15D-23A1-4EBB-9808-84ABB1BE8D66}" type="presParOf" srcId="{1ABC849F-B6F4-4B3C-8B6D-9CCAE02C3328}" destId="{579C0FCE-C435-4B3F-A002-12C0DAEC0F66}" srcOrd="2" destOrd="0" presId="urn:microsoft.com/office/officeart/2005/8/layout/vList2"/>
    <dgm:cxn modelId="{247AED5E-5B98-470D-AEA2-B5E713C7DE75}" type="presParOf" srcId="{1ABC849F-B6F4-4B3C-8B6D-9CCAE02C3328}" destId="{4CABD336-A07E-48BC-BD58-02D9DB1CC0E8}" srcOrd="3" destOrd="0" presId="urn:microsoft.com/office/officeart/2005/8/layout/vList2"/>
    <dgm:cxn modelId="{AC410566-26A0-45A4-A07F-5465F8258475}" type="presParOf" srcId="{1ABC849F-B6F4-4B3C-8B6D-9CCAE02C3328}" destId="{C16267C7-68FD-492C-B193-146B516083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8E210DA3-22BA-4D81-8888-38874402302B}"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BB02FE93-F8F4-44CA-A539-442713B72477}">
      <dgm:prSet/>
      <dgm:spPr>
        <a:solidFill>
          <a:srgbClr val="0D7062"/>
        </a:solidFill>
      </dgm:spPr>
      <dgm:t>
        <a:bodyPr/>
        <a:lstStyle/>
        <a:p>
          <a:r>
            <a:rPr lang="en-US" b="0" i="0" u="sng" dirty="0"/>
            <a:t>Sexual Harassment</a:t>
          </a:r>
          <a:r>
            <a:rPr lang="en-US" b="0" i="0" dirty="0"/>
            <a:t>: conduct on the basis of sex that satisfies one or more of the following:</a:t>
          </a:r>
          <a:endParaRPr lang="en-US" dirty="0"/>
        </a:p>
      </dgm:t>
    </dgm:pt>
    <dgm:pt modelId="{430E0F4D-7BE1-4549-9093-B24F62FCE919}" type="parTrans" cxnId="{8EB35645-7A7D-4C63-B0A6-331BCA87247B}">
      <dgm:prSet/>
      <dgm:spPr/>
      <dgm:t>
        <a:bodyPr/>
        <a:lstStyle/>
        <a:p>
          <a:endParaRPr lang="en-US"/>
        </a:p>
      </dgm:t>
    </dgm:pt>
    <dgm:pt modelId="{94379BD3-8806-430D-A330-186C637C0BA6}" type="sibTrans" cxnId="{8EB35645-7A7D-4C63-B0A6-331BCA87247B}">
      <dgm:prSet/>
      <dgm:spPr/>
      <dgm:t>
        <a:bodyPr/>
        <a:lstStyle/>
        <a:p>
          <a:endParaRPr lang="en-US"/>
        </a:p>
      </dgm:t>
    </dgm:pt>
    <dgm:pt modelId="{29B6F364-3086-4456-8B46-BE3B0048D8CE}">
      <dgm:prSet/>
      <dgm:spPr/>
      <dgm:t>
        <a:bodyPr/>
        <a:lstStyle/>
        <a:p>
          <a:r>
            <a:rPr lang="en-US" b="0" i="0"/>
            <a:t>An employee of the College conditioning the provision of an aid, benefit, or service of the College on an individual’s participation in unwelcome sexual conduct</a:t>
          </a:r>
          <a:endParaRPr lang="en-US"/>
        </a:p>
      </dgm:t>
    </dgm:pt>
    <dgm:pt modelId="{636A1EBF-4D65-42C7-A07D-23E7E19957C1}" type="parTrans" cxnId="{0822B64A-F7A7-4693-8D0A-2F99C7373AEE}">
      <dgm:prSet/>
      <dgm:spPr/>
      <dgm:t>
        <a:bodyPr/>
        <a:lstStyle/>
        <a:p>
          <a:endParaRPr lang="en-US"/>
        </a:p>
      </dgm:t>
    </dgm:pt>
    <dgm:pt modelId="{5F3D1398-AC3F-4731-AF81-4CD7BA31E91B}" type="sibTrans" cxnId="{0822B64A-F7A7-4693-8D0A-2F99C7373AEE}">
      <dgm:prSet/>
      <dgm:spPr/>
      <dgm:t>
        <a:bodyPr/>
        <a:lstStyle/>
        <a:p>
          <a:endParaRPr lang="en-US"/>
        </a:p>
      </dgm:t>
    </dgm:pt>
    <dgm:pt modelId="{859BFB9B-BBEB-4F75-B967-80ED9F53C2A4}">
      <dgm:prSet/>
      <dgm:spPr/>
      <dgm:t>
        <a:bodyPr/>
        <a:lstStyle/>
        <a:p>
          <a:r>
            <a:rPr lang="en-US" b="0" i="0"/>
            <a:t>Unwelcome sexual conduct determined by a reasonable person to be so severe, pervasive, and objectively offensive that it effectively denies an individual equal access to the College’s education program or activity</a:t>
          </a:r>
          <a:endParaRPr lang="en-US"/>
        </a:p>
      </dgm:t>
    </dgm:pt>
    <dgm:pt modelId="{9C37A603-8622-4232-9E9B-35487463114E}" type="parTrans" cxnId="{B1C0CEDF-78F6-442B-AD95-1BD8CCF2DA10}">
      <dgm:prSet/>
      <dgm:spPr/>
      <dgm:t>
        <a:bodyPr/>
        <a:lstStyle/>
        <a:p>
          <a:endParaRPr lang="en-US"/>
        </a:p>
      </dgm:t>
    </dgm:pt>
    <dgm:pt modelId="{BFD9416F-36C6-4A42-816C-1D2702E01EDC}" type="sibTrans" cxnId="{B1C0CEDF-78F6-442B-AD95-1BD8CCF2DA10}">
      <dgm:prSet/>
      <dgm:spPr/>
      <dgm:t>
        <a:bodyPr/>
        <a:lstStyle/>
        <a:p>
          <a:endParaRPr lang="en-US"/>
        </a:p>
      </dgm:t>
    </dgm:pt>
    <dgm:pt modelId="{29BBF406-3A22-405D-ACCC-8BA9D2A8AAA5}">
      <dgm:prSet/>
      <dgm:spPr/>
      <dgm:t>
        <a:bodyPr/>
        <a:lstStyle/>
        <a:p>
          <a:r>
            <a:rPr lang="en-US" b="0" i="0"/>
            <a:t>Sexual Assault, Dating Violence, Domestic Violence, or Stalking</a:t>
          </a:r>
          <a:endParaRPr lang="en-US"/>
        </a:p>
      </dgm:t>
    </dgm:pt>
    <dgm:pt modelId="{131982CC-EB52-4484-BCC5-45043EB5F59A}" type="parTrans" cxnId="{194C5372-5B6E-45BA-9FA9-E0F1155F615A}">
      <dgm:prSet/>
      <dgm:spPr/>
      <dgm:t>
        <a:bodyPr/>
        <a:lstStyle/>
        <a:p>
          <a:endParaRPr lang="en-US"/>
        </a:p>
      </dgm:t>
    </dgm:pt>
    <dgm:pt modelId="{3BB408D4-8476-49E1-90D5-4D6BE942A266}" type="sibTrans" cxnId="{194C5372-5B6E-45BA-9FA9-E0F1155F615A}">
      <dgm:prSet/>
      <dgm:spPr/>
      <dgm:t>
        <a:bodyPr/>
        <a:lstStyle/>
        <a:p>
          <a:endParaRPr lang="en-US"/>
        </a:p>
      </dgm:t>
    </dgm:pt>
    <dgm:pt modelId="{70481EC3-0740-4385-B9E7-132D4C7C3F1B}" type="pres">
      <dgm:prSet presAssocID="{8E210DA3-22BA-4D81-8888-38874402302B}" presName="linear" presStyleCnt="0">
        <dgm:presLayoutVars>
          <dgm:animLvl val="lvl"/>
          <dgm:resizeHandles val="exact"/>
        </dgm:presLayoutVars>
      </dgm:prSet>
      <dgm:spPr/>
    </dgm:pt>
    <dgm:pt modelId="{FDACBFFD-C186-44DE-904C-0D32AB8B6945}" type="pres">
      <dgm:prSet presAssocID="{BB02FE93-F8F4-44CA-A539-442713B72477}" presName="parentText" presStyleLbl="node1" presStyleIdx="0" presStyleCnt="1">
        <dgm:presLayoutVars>
          <dgm:chMax val="0"/>
          <dgm:bulletEnabled val="1"/>
        </dgm:presLayoutVars>
      </dgm:prSet>
      <dgm:spPr/>
    </dgm:pt>
    <dgm:pt modelId="{B642C76E-96A2-4987-BC7C-16FA84A43C3F}" type="pres">
      <dgm:prSet presAssocID="{BB02FE93-F8F4-44CA-A539-442713B72477}" presName="childText" presStyleLbl="revTx" presStyleIdx="0" presStyleCnt="1">
        <dgm:presLayoutVars>
          <dgm:bulletEnabled val="1"/>
        </dgm:presLayoutVars>
      </dgm:prSet>
      <dgm:spPr/>
    </dgm:pt>
  </dgm:ptLst>
  <dgm:cxnLst>
    <dgm:cxn modelId="{8EB35645-7A7D-4C63-B0A6-331BCA87247B}" srcId="{8E210DA3-22BA-4D81-8888-38874402302B}" destId="{BB02FE93-F8F4-44CA-A539-442713B72477}" srcOrd="0" destOrd="0" parTransId="{430E0F4D-7BE1-4549-9093-B24F62FCE919}" sibTransId="{94379BD3-8806-430D-A330-186C637C0BA6}"/>
    <dgm:cxn modelId="{0822B64A-F7A7-4693-8D0A-2F99C7373AEE}" srcId="{BB02FE93-F8F4-44CA-A539-442713B72477}" destId="{29B6F364-3086-4456-8B46-BE3B0048D8CE}" srcOrd="0" destOrd="0" parTransId="{636A1EBF-4D65-42C7-A07D-23E7E19957C1}" sibTransId="{5F3D1398-AC3F-4731-AF81-4CD7BA31E91B}"/>
    <dgm:cxn modelId="{F23E2B4E-08C2-4F49-9122-74A269F4E53D}" type="presOf" srcId="{8E210DA3-22BA-4D81-8888-38874402302B}" destId="{70481EC3-0740-4385-B9E7-132D4C7C3F1B}" srcOrd="0" destOrd="0" presId="urn:microsoft.com/office/officeart/2005/8/layout/vList2"/>
    <dgm:cxn modelId="{194C5372-5B6E-45BA-9FA9-E0F1155F615A}" srcId="{BB02FE93-F8F4-44CA-A539-442713B72477}" destId="{29BBF406-3A22-405D-ACCC-8BA9D2A8AAA5}" srcOrd="2" destOrd="0" parTransId="{131982CC-EB52-4484-BCC5-45043EB5F59A}" sibTransId="{3BB408D4-8476-49E1-90D5-4D6BE942A266}"/>
    <dgm:cxn modelId="{78BA72B0-A5F5-4468-A3B4-9187B413943D}" type="presOf" srcId="{29BBF406-3A22-405D-ACCC-8BA9D2A8AAA5}" destId="{B642C76E-96A2-4987-BC7C-16FA84A43C3F}" srcOrd="0" destOrd="2" presId="urn:microsoft.com/office/officeart/2005/8/layout/vList2"/>
    <dgm:cxn modelId="{EA5202B5-0843-4859-BAD0-ECA5EC3A53B6}" type="presOf" srcId="{29B6F364-3086-4456-8B46-BE3B0048D8CE}" destId="{B642C76E-96A2-4987-BC7C-16FA84A43C3F}" srcOrd="0" destOrd="0" presId="urn:microsoft.com/office/officeart/2005/8/layout/vList2"/>
    <dgm:cxn modelId="{935C5BBF-5A5F-43C1-AB9B-5B2CEB63C6F5}" type="presOf" srcId="{BB02FE93-F8F4-44CA-A539-442713B72477}" destId="{FDACBFFD-C186-44DE-904C-0D32AB8B6945}" srcOrd="0" destOrd="0" presId="urn:microsoft.com/office/officeart/2005/8/layout/vList2"/>
    <dgm:cxn modelId="{B1C0CEDF-78F6-442B-AD95-1BD8CCF2DA10}" srcId="{BB02FE93-F8F4-44CA-A539-442713B72477}" destId="{859BFB9B-BBEB-4F75-B967-80ED9F53C2A4}" srcOrd="1" destOrd="0" parTransId="{9C37A603-8622-4232-9E9B-35487463114E}" sibTransId="{BFD9416F-36C6-4A42-816C-1D2702E01EDC}"/>
    <dgm:cxn modelId="{37F2C4E4-E0DE-46AD-9995-9E6771C89758}" type="presOf" srcId="{859BFB9B-BBEB-4F75-B967-80ED9F53C2A4}" destId="{B642C76E-96A2-4987-BC7C-16FA84A43C3F}" srcOrd="0" destOrd="1" presId="urn:microsoft.com/office/officeart/2005/8/layout/vList2"/>
    <dgm:cxn modelId="{AAC4070E-1417-45FD-83AD-D73F341802CA}" type="presParOf" srcId="{70481EC3-0740-4385-B9E7-132D4C7C3F1B}" destId="{FDACBFFD-C186-44DE-904C-0D32AB8B6945}" srcOrd="0" destOrd="0" presId="urn:microsoft.com/office/officeart/2005/8/layout/vList2"/>
    <dgm:cxn modelId="{C89E0CA1-6BF4-4B9E-9583-553A806B6A2B}" type="presParOf" srcId="{70481EC3-0740-4385-B9E7-132D4C7C3F1B}" destId="{B642C76E-96A2-4987-BC7C-16FA84A43C3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sp="http://schemas.microsoft.com/office/drawing/2008/diagram" xmlns:dgm="http://schemas.openxmlformats.org/drawingml/2006/diagram" xmlns:a="http://schemas.openxmlformats.org/drawingml/2006/main">
  <dgm:ptLst>
    <dgm:pt modelId="{FAC3530B-769D-4B39-A4F9-C393CC567D3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52DEF4F-DC35-429D-9E94-2208DDD4AB46}">
      <dgm:prSet/>
      <dgm:spPr>
        <a:solidFill>
          <a:srgbClr val="0D7062"/>
        </a:solidFill>
      </dgm:spPr>
      <dgm:t>
        <a:bodyPr/>
        <a:lstStyle/>
        <a:p>
          <a:r>
            <a:rPr lang="en-US" b="0" i="0" dirty="0"/>
            <a:t>Compare accounts, documents, timestamps</a:t>
          </a:r>
          <a:endParaRPr lang="en-US" dirty="0"/>
        </a:p>
      </dgm:t>
    </dgm:pt>
    <dgm:pt modelId="{C4584ABF-2B2B-4275-AB52-1AB877DDAC64}" type="parTrans" cxnId="{16E00BC0-1D69-48AA-8683-61A162CE0D8E}">
      <dgm:prSet/>
      <dgm:spPr/>
      <dgm:t>
        <a:bodyPr/>
        <a:lstStyle/>
        <a:p>
          <a:endParaRPr lang="en-US"/>
        </a:p>
      </dgm:t>
    </dgm:pt>
    <dgm:pt modelId="{5D77888C-759B-4068-B47A-C464E6C36622}" type="sibTrans" cxnId="{16E00BC0-1D69-48AA-8683-61A162CE0D8E}">
      <dgm:prSet/>
      <dgm:spPr/>
      <dgm:t>
        <a:bodyPr/>
        <a:lstStyle/>
        <a:p>
          <a:endParaRPr lang="en-US"/>
        </a:p>
      </dgm:t>
    </dgm:pt>
    <dgm:pt modelId="{DB71E2FE-3CA2-480F-AFCA-F4A6D66E5703}">
      <dgm:prSet/>
      <dgm:spPr>
        <a:solidFill>
          <a:srgbClr val="0D7062"/>
        </a:solidFill>
      </dgm:spPr>
      <dgm:t>
        <a:bodyPr/>
        <a:lstStyle/>
        <a:p>
          <a:r>
            <a:rPr lang="en-US" b="0" i="0" dirty="0"/>
            <a:t>What makes sense?</a:t>
          </a:r>
          <a:endParaRPr lang="en-US" dirty="0"/>
        </a:p>
      </dgm:t>
    </dgm:pt>
    <dgm:pt modelId="{937C806A-32C2-4169-80D2-B04A72B51348}" type="parTrans" cxnId="{9B592080-C8DD-4864-AC69-7B7701A6CB5C}">
      <dgm:prSet/>
      <dgm:spPr/>
      <dgm:t>
        <a:bodyPr/>
        <a:lstStyle/>
        <a:p>
          <a:endParaRPr lang="en-US"/>
        </a:p>
      </dgm:t>
    </dgm:pt>
    <dgm:pt modelId="{B87CB190-BA7F-4328-BC74-79AE83D234AD}" type="sibTrans" cxnId="{9B592080-C8DD-4864-AC69-7B7701A6CB5C}">
      <dgm:prSet/>
      <dgm:spPr/>
      <dgm:t>
        <a:bodyPr/>
        <a:lstStyle/>
        <a:p>
          <a:endParaRPr lang="en-US"/>
        </a:p>
      </dgm:t>
    </dgm:pt>
    <dgm:pt modelId="{484B0850-5905-441D-8E71-2BDD8376C3D7}">
      <dgm:prSet/>
      <dgm:spPr>
        <a:solidFill>
          <a:srgbClr val="0D7062"/>
        </a:solidFill>
      </dgm:spPr>
      <dgm:t>
        <a:bodyPr/>
        <a:lstStyle/>
        <a:p>
          <a:r>
            <a:rPr lang="en-US" b="0" i="0" dirty="0"/>
            <a:t>You may never see the full picture [Insert graphic of a puzzle with a piece missing]</a:t>
          </a:r>
          <a:endParaRPr lang="en-US" dirty="0"/>
        </a:p>
      </dgm:t>
    </dgm:pt>
    <dgm:pt modelId="{5239901B-64C5-459B-A4FD-5902CAA23350}" type="parTrans" cxnId="{9EFE344D-CE9B-4147-A6BC-DFDA9A48D632}">
      <dgm:prSet/>
      <dgm:spPr/>
      <dgm:t>
        <a:bodyPr/>
        <a:lstStyle/>
        <a:p>
          <a:endParaRPr lang="en-US"/>
        </a:p>
      </dgm:t>
    </dgm:pt>
    <dgm:pt modelId="{F08187A1-D0CD-4797-9299-40C815F09D9E}" type="sibTrans" cxnId="{9EFE344D-CE9B-4147-A6BC-DFDA9A48D632}">
      <dgm:prSet/>
      <dgm:spPr/>
      <dgm:t>
        <a:bodyPr/>
        <a:lstStyle/>
        <a:p>
          <a:endParaRPr lang="en-US"/>
        </a:p>
      </dgm:t>
    </dgm:pt>
    <dgm:pt modelId="{226BFA35-373E-4F14-A2BC-2545A1A79A8E}">
      <dgm:prSet/>
      <dgm:spPr>
        <a:solidFill>
          <a:srgbClr val="0D7062"/>
        </a:solidFill>
      </dgm:spPr>
      <dgm:t>
        <a:bodyPr/>
        <a:lstStyle/>
        <a:p>
          <a:r>
            <a:rPr lang="en-US" b="0" i="0" dirty="0"/>
            <a:t>Pieces may not fit together</a:t>
          </a:r>
          <a:endParaRPr lang="en-US" dirty="0"/>
        </a:p>
      </dgm:t>
    </dgm:pt>
    <dgm:pt modelId="{89504422-B72B-4F81-8D8E-6C95FBDE9A3B}" type="parTrans" cxnId="{BCC5AA29-FD40-4213-84E1-5B2D18A159D7}">
      <dgm:prSet/>
      <dgm:spPr/>
      <dgm:t>
        <a:bodyPr/>
        <a:lstStyle/>
        <a:p>
          <a:endParaRPr lang="en-US"/>
        </a:p>
      </dgm:t>
    </dgm:pt>
    <dgm:pt modelId="{8819B77B-88AB-41B3-B930-9B71FC4236EA}" type="sibTrans" cxnId="{BCC5AA29-FD40-4213-84E1-5B2D18A159D7}">
      <dgm:prSet/>
      <dgm:spPr/>
      <dgm:t>
        <a:bodyPr/>
        <a:lstStyle/>
        <a:p>
          <a:endParaRPr lang="en-US"/>
        </a:p>
      </dgm:t>
    </dgm:pt>
    <dgm:pt modelId="{59626621-B9BF-47F5-9E1A-E6E7CAAF87E4}" type="pres">
      <dgm:prSet presAssocID="{FAC3530B-769D-4B39-A4F9-C393CC567D32}" presName="linear" presStyleCnt="0">
        <dgm:presLayoutVars>
          <dgm:animLvl val="lvl"/>
          <dgm:resizeHandles val="exact"/>
        </dgm:presLayoutVars>
      </dgm:prSet>
      <dgm:spPr/>
    </dgm:pt>
    <dgm:pt modelId="{A6759453-4542-4F90-9573-E9121DCD5B7E}" type="pres">
      <dgm:prSet presAssocID="{652DEF4F-DC35-429D-9E94-2208DDD4AB46}" presName="parentText" presStyleLbl="node1" presStyleIdx="0" presStyleCnt="4">
        <dgm:presLayoutVars>
          <dgm:chMax val="0"/>
          <dgm:bulletEnabled val="1"/>
        </dgm:presLayoutVars>
      </dgm:prSet>
      <dgm:spPr/>
    </dgm:pt>
    <dgm:pt modelId="{1319DAB0-FDFB-4696-8C6B-59F2F0279378}" type="pres">
      <dgm:prSet presAssocID="{5D77888C-759B-4068-B47A-C464E6C36622}" presName="spacer" presStyleCnt="0"/>
      <dgm:spPr/>
    </dgm:pt>
    <dgm:pt modelId="{C8E5FEBE-3538-42B2-9E4F-8A7B2E22D808}" type="pres">
      <dgm:prSet presAssocID="{DB71E2FE-3CA2-480F-AFCA-F4A6D66E5703}" presName="parentText" presStyleLbl="node1" presStyleIdx="1" presStyleCnt="4">
        <dgm:presLayoutVars>
          <dgm:chMax val="0"/>
          <dgm:bulletEnabled val="1"/>
        </dgm:presLayoutVars>
      </dgm:prSet>
      <dgm:spPr/>
    </dgm:pt>
    <dgm:pt modelId="{BC85892C-89C9-4674-ACBD-DBF0DBE2FAD6}" type="pres">
      <dgm:prSet presAssocID="{B87CB190-BA7F-4328-BC74-79AE83D234AD}" presName="spacer" presStyleCnt="0"/>
      <dgm:spPr/>
    </dgm:pt>
    <dgm:pt modelId="{E7F68971-1204-4D8F-9F8B-30618BB0DBD7}" type="pres">
      <dgm:prSet presAssocID="{484B0850-5905-441D-8E71-2BDD8376C3D7}" presName="parentText" presStyleLbl="node1" presStyleIdx="2" presStyleCnt="4">
        <dgm:presLayoutVars>
          <dgm:chMax val="0"/>
          <dgm:bulletEnabled val="1"/>
        </dgm:presLayoutVars>
      </dgm:prSet>
      <dgm:spPr/>
    </dgm:pt>
    <dgm:pt modelId="{629F505C-1D02-442A-BFF3-B4BCF5C67F6B}" type="pres">
      <dgm:prSet presAssocID="{F08187A1-D0CD-4797-9299-40C815F09D9E}" presName="spacer" presStyleCnt="0"/>
      <dgm:spPr/>
    </dgm:pt>
    <dgm:pt modelId="{1A2B9FC3-56D6-4592-86A7-11A11D52DC41}" type="pres">
      <dgm:prSet presAssocID="{226BFA35-373E-4F14-A2BC-2545A1A79A8E}" presName="parentText" presStyleLbl="node1" presStyleIdx="3" presStyleCnt="4">
        <dgm:presLayoutVars>
          <dgm:chMax val="0"/>
          <dgm:bulletEnabled val="1"/>
        </dgm:presLayoutVars>
      </dgm:prSet>
      <dgm:spPr/>
    </dgm:pt>
  </dgm:ptLst>
  <dgm:cxnLst>
    <dgm:cxn modelId="{BCC5AA29-FD40-4213-84E1-5B2D18A159D7}" srcId="{FAC3530B-769D-4B39-A4F9-C393CC567D32}" destId="{226BFA35-373E-4F14-A2BC-2545A1A79A8E}" srcOrd="3" destOrd="0" parTransId="{89504422-B72B-4F81-8D8E-6C95FBDE9A3B}" sibTransId="{8819B77B-88AB-41B3-B930-9B71FC4236EA}"/>
    <dgm:cxn modelId="{9EFE344D-CE9B-4147-A6BC-DFDA9A48D632}" srcId="{FAC3530B-769D-4B39-A4F9-C393CC567D32}" destId="{484B0850-5905-441D-8E71-2BDD8376C3D7}" srcOrd="2" destOrd="0" parTransId="{5239901B-64C5-459B-A4FD-5902CAA23350}" sibTransId="{F08187A1-D0CD-4797-9299-40C815F09D9E}"/>
    <dgm:cxn modelId="{4001E671-3186-4A23-B085-105E32F4B30D}" type="presOf" srcId="{FAC3530B-769D-4B39-A4F9-C393CC567D32}" destId="{59626621-B9BF-47F5-9E1A-E6E7CAAF87E4}" srcOrd="0" destOrd="0" presId="urn:microsoft.com/office/officeart/2005/8/layout/vList2"/>
    <dgm:cxn modelId="{E1719F52-E710-45D8-B266-961759655642}" type="presOf" srcId="{226BFA35-373E-4F14-A2BC-2545A1A79A8E}" destId="{1A2B9FC3-56D6-4592-86A7-11A11D52DC41}" srcOrd="0" destOrd="0" presId="urn:microsoft.com/office/officeart/2005/8/layout/vList2"/>
    <dgm:cxn modelId="{9B592080-C8DD-4864-AC69-7B7701A6CB5C}" srcId="{FAC3530B-769D-4B39-A4F9-C393CC567D32}" destId="{DB71E2FE-3CA2-480F-AFCA-F4A6D66E5703}" srcOrd="1" destOrd="0" parTransId="{937C806A-32C2-4169-80D2-B04A72B51348}" sibTransId="{B87CB190-BA7F-4328-BC74-79AE83D234AD}"/>
    <dgm:cxn modelId="{F2445497-2A33-4B99-AC1A-9500EB7944D5}" type="presOf" srcId="{484B0850-5905-441D-8E71-2BDD8376C3D7}" destId="{E7F68971-1204-4D8F-9F8B-30618BB0DBD7}" srcOrd="0" destOrd="0" presId="urn:microsoft.com/office/officeart/2005/8/layout/vList2"/>
    <dgm:cxn modelId="{16E00BC0-1D69-48AA-8683-61A162CE0D8E}" srcId="{FAC3530B-769D-4B39-A4F9-C393CC567D32}" destId="{652DEF4F-DC35-429D-9E94-2208DDD4AB46}" srcOrd="0" destOrd="0" parTransId="{C4584ABF-2B2B-4275-AB52-1AB877DDAC64}" sibTransId="{5D77888C-759B-4068-B47A-C464E6C36622}"/>
    <dgm:cxn modelId="{A160C1CD-C0C8-4EF4-8964-CE07A6F388AD}" type="presOf" srcId="{DB71E2FE-3CA2-480F-AFCA-F4A6D66E5703}" destId="{C8E5FEBE-3538-42B2-9E4F-8A7B2E22D808}" srcOrd="0" destOrd="0" presId="urn:microsoft.com/office/officeart/2005/8/layout/vList2"/>
    <dgm:cxn modelId="{B34C2CF8-15FB-4C4C-8EA1-0DAE563AE3ED}" type="presOf" srcId="{652DEF4F-DC35-429D-9E94-2208DDD4AB46}" destId="{A6759453-4542-4F90-9573-E9121DCD5B7E}" srcOrd="0" destOrd="0" presId="urn:microsoft.com/office/officeart/2005/8/layout/vList2"/>
    <dgm:cxn modelId="{279246FD-D509-46E8-8696-006C7CC737BF}" type="presParOf" srcId="{59626621-B9BF-47F5-9E1A-E6E7CAAF87E4}" destId="{A6759453-4542-4F90-9573-E9121DCD5B7E}" srcOrd="0" destOrd="0" presId="urn:microsoft.com/office/officeart/2005/8/layout/vList2"/>
    <dgm:cxn modelId="{A38C2360-6F35-4A28-9331-A7A1650A53F7}" type="presParOf" srcId="{59626621-B9BF-47F5-9E1A-E6E7CAAF87E4}" destId="{1319DAB0-FDFB-4696-8C6B-59F2F0279378}" srcOrd="1" destOrd="0" presId="urn:microsoft.com/office/officeart/2005/8/layout/vList2"/>
    <dgm:cxn modelId="{A331512F-19AE-412F-928E-132226A064F7}" type="presParOf" srcId="{59626621-B9BF-47F5-9E1A-E6E7CAAF87E4}" destId="{C8E5FEBE-3538-42B2-9E4F-8A7B2E22D808}" srcOrd="2" destOrd="0" presId="urn:microsoft.com/office/officeart/2005/8/layout/vList2"/>
    <dgm:cxn modelId="{BA1CD22D-85DB-4E26-B6B9-B16CD2D262BD}" type="presParOf" srcId="{59626621-B9BF-47F5-9E1A-E6E7CAAF87E4}" destId="{BC85892C-89C9-4674-ACBD-DBF0DBE2FAD6}" srcOrd="3" destOrd="0" presId="urn:microsoft.com/office/officeart/2005/8/layout/vList2"/>
    <dgm:cxn modelId="{502B8428-7A6E-4903-B9F9-149D5A31BBD4}" type="presParOf" srcId="{59626621-B9BF-47F5-9E1A-E6E7CAAF87E4}" destId="{E7F68971-1204-4D8F-9F8B-30618BB0DBD7}" srcOrd="4" destOrd="0" presId="urn:microsoft.com/office/officeart/2005/8/layout/vList2"/>
    <dgm:cxn modelId="{6A0C20A0-F1CE-40DA-82B5-FC434BF5D656}" type="presParOf" srcId="{59626621-B9BF-47F5-9E1A-E6E7CAAF87E4}" destId="{629F505C-1D02-442A-BFF3-B4BCF5C67F6B}" srcOrd="5" destOrd="0" presId="urn:microsoft.com/office/officeart/2005/8/layout/vList2"/>
    <dgm:cxn modelId="{8CF06488-B2EE-4FA5-B24C-079B26FADE9C}" type="presParOf" srcId="{59626621-B9BF-47F5-9E1A-E6E7CAAF87E4}" destId="{1A2B9FC3-56D6-4592-86A7-11A11D52DC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sp="http://schemas.microsoft.com/office/drawing/2008/diagram" xmlns:dgm="http://schemas.openxmlformats.org/drawingml/2006/diagram" xmlns:a="http://schemas.openxmlformats.org/drawingml/2006/main">
  <dgm:ptLst>
    <dgm:pt modelId="{3DD87B12-8909-4351-90A6-29725FECB6D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CF7051B-77AC-4EF7-A7A2-72D930D0E7A3}">
      <dgm:prSet custT="1"/>
      <dgm:spPr>
        <a:solidFill>
          <a:srgbClr val="0D7062"/>
        </a:solidFill>
      </dgm:spPr>
      <dgm:t>
        <a:bodyPr/>
        <a:lstStyle/>
        <a:p>
          <a:r>
            <a:rPr lang="en-US" sz="3200" b="0" i="0" dirty="0"/>
            <a:t>Compare accounts, documents, timestamps</a:t>
          </a:r>
          <a:endParaRPr lang="en-US" sz="3200" dirty="0"/>
        </a:p>
      </dgm:t>
    </dgm:pt>
    <dgm:pt modelId="{25096747-7229-435E-93D9-D5DBA3C56D39}" type="parTrans" cxnId="{2333337D-3998-4844-B24A-4FD822FD1781}">
      <dgm:prSet/>
      <dgm:spPr/>
      <dgm:t>
        <a:bodyPr/>
        <a:lstStyle/>
        <a:p>
          <a:endParaRPr lang="en-US"/>
        </a:p>
      </dgm:t>
    </dgm:pt>
    <dgm:pt modelId="{C5F29059-EA29-4FDF-89C2-598F4F836B2D}" type="sibTrans" cxnId="{2333337D-3998-4844-B24A-4FD822FD1781}">
      <dgm:prSet/>
      <dgm:spPr/>
      <dgm:t>
        <a:bodyPr/>
        <a:lstStyle/>
        <a:p>
          <a:endParaRPr lang="en-US"/>
        </a:p>
      </dgm:t>
    </dgm:pt>
    <dgm:pt modelId="{ED6D8CBD-FA3D-4D1F-969E-7F049A7A3D07}">
      <dgm:prSet custT="1"/>
      <dgm:spPr/>
      <dgm:t>
        <a:bodyPr/>
        <a:lstStyle/>
        <a:p>
          <a:pPr algn="l">
            <a:buFont typeface="Courier New" panose="02070309020205020404" pitchFamily="49" charset="0"/>
            <a:buChar char="o"/>
          </a:pPr>
          <a:r>
            <a:rPr lang="en-US" sz="2400" b="0" i="0" dirty="0"/>
            <a:t>What makes sense?</a:t>
          </a:r>
          <a:endParaRPr lang="en-US" sz="2400" dirty="0"/>
        </a:p>
      </dgm:t>
    </dgm:pt>
    <dgm:pt modelId="{4F17142A-864E-426E-AE5E-938562EBE266}" type="parTrans" cxnId="{6CFA1976-CCAB-4A37-A5A0-595017866B0B}">
      <dgm:prSet/>
      <dgm:spPr/>
      <dgm:t>
        <a:bodyPr/>
        <a:lstStyle/>
        <a:p>
          <a:endParaRPr lang="en-US"/>
        </a:p>
      </dgm:t>
    </dgm:pt>
    <dgm:pt modelId="{04089DBB-7FBC-4FA3-B880-E679E542CE3F}" type="sibTrans" cxnId="{6CFA1976-CCAB-4A37-A5A0-595017866B0B}">
      <dgm:prSet/>
      <dgm:spPr/>
      <dgm:t>
        <a:bodyPr/>
        <a:lstStyle/>
        <a:p>
          <a:endParaRPr lang="en-US"/>
        </a:p>
      </dgm:t>
    </dgm:pt>
    <dgm:pt modelId="{6B6F8AA4-88E7-4E50-A71E-8C27A231B3DE}">
      <dgm:prSet custT="1"/>
      <dgm:spPr>
        <a:solidFill>
          <a:srgbClr val="0D7062"/>
        </a:solidFill>
      </dgm:spPr>
      <dgm:t>
        <a:bodyPr/>
        <a:lstStyle/>
        <a:p>
          <a:r>
            <a:rPr lang="en-US" sz="3200" b="0" i="0" dirty="0"/>
            <a:t>You may never see the full picture </a:t>
          </a:r>
          <a:endParaRPr lang="en-US" sz="3200" dirty="0"/>
        </a:p>
      </dgm:t>
    </dgm:pt>
    <dgm:pt modelId="{48050C1F-F4CD-4F93-9341-0B5FEC74218D}" type="parTrans" cxnId="{EE0B257D-CB3D-43E0-9F6F-5DCCEA6DC6C1}">
      <dgm:prSet/>
      <dgm:spPr/>
      <dgm:t>
        <a:bodyPr/>
        <a:lstStyle/>
        <a:p>
          <a:endParaRPr lang="en-US"/>
        </a:p>
      </dgm:t>
    </dgm:pt>
    <dgm:pt modelId="{B9E9C9F2-838F-4839-B032-C910F76F04CA}" type="sibTrans" cxnId="{EE0B257D-CB3D-43E0-9F6F-5DCCEA6DC6C1}">
      <dgm:prSet/>
      <dgm:spPr/>
      <dgm:t>
        <a:bodyPr/>
        <a:lstStyle/>
        <a:p>
          <a:endParaRPr lang="en-US"/>
        </a:p>
      </dgm:t>
    </dgm:pt>
    <dgm:pt modelId="{615847C7-931B-4F83-92D4-D2AE2773937A}">
      <dgm:prSet custT="1"/>
      <dgm:spPr/>
      <dgm:t>
        <a:bodyPr/>
        <a:lstStyle/>
        <a:p>
          <a:pPr algn="l">
            <a:buFont typeface="Courier New" panose="02070309020205020404" pitchFamily="49" charset="0"/>
            <a:buChar char="o"/>
          </a:pPr>
          <a:r>
            <a:rPr lang="en-US" sz="2400" b="0" i="0" dirty="0"/>
            <a:t>Pieces may not fit together</a:t>
          </a:r>
          <a:endParaRPr lang="en-US" sz="2400" dirty="0"/>
        </a:p>
      </dgm:t>
    </dgm:pt>
    <dgm:pt modelId="{34C9975B-B7A0-48D0-AC96-E77DAA05879D}" type="parTrans" cxnId="{A9F25DDA-166F-4354-9215-4B619CF8682E}">
      <dgm:prSet/>
      <dgm:spPr/>
      <dgm:t>
        <a:bodyPr/>
        <a:lstStyle/>
        <a:p>
          <a:endParaRPr lang="en-US"/>
        </a:p>
      </dgm:t>
    </dgm:pt>
    <dgm:pt modelId="{CB3CE53A-ED3B-4353-BED8-20936240613D}" type="sibTrans" cxnId="{A9F25DDA-166F-4354-9215-4B619CF8682E}">
      <dgm:prSet/>
      <dgm:spPr/>
      <dgm:t>
        <a:bodyPr/>
        <a:lstStyle/>
        <a:p>
          <a:endParaRPr lang="en-US"/>
        </a:p>
      </dgm:t>
    </dgm:pt>
    <dgm:pt modelId="{7345729C-CF74-4250-A4C0-D0C008BC049A}" type="pres">
      <dgm:prSet presAssocID="{3DD87B12-8909-4351-90A6-29725FECB6D8}" presName="linear" presStyleCnt="0">
        <dgm:presLayoutVars>
          <dgm:animLvl val="lvl"/>
          <dgm:resizeHandles val="exact"/>
        </dgm:presLayoutVars>
      </dgm:prSet>
      <dgm:spPr/>
    </dgm:pt>
    <dgm:pt modelId="{CBD7A180-3354-4E1E-82D8-206369455D71}" type="pres">
      <dgm:prSet presAssocID="{2CF7051B-77AC-4EF7-A7A2-72D930D0E7A3}" presName="parentText" presStyleLbl="node1" presStyleIdx="0" presStyleCnt="2">
        <dgm:presLayoutVars>
          <dgm:chMax val="0"/>
          <dgm:bulletEnabled val="1"/>
        </dgm:presLayoutVars>
      </dgm:prSet>
      <dgm:spPr/>
    </dgm:pt>
    <dgm:pt modelId="{22D18AA4-550C-4B29-9BE4-190479D804B1}" type="pres">
      <dgm:prSet presAssocID="{2CF7051B-77AC-4EF7-A7A2-72D930D0E7A3}" presName="childText" presStyleLbl="revTx" presStyleIdx="0" presStyleCnt="2">
        <dgm:presLayoutVars>
          <dgm:bulletEnabled val="1"/>
        </dgm:presLayoutVars>
      </dgm:prSet>
      <dgm:spPr/>
    </dgm:pt>
    <dgm:pt modelId="{DEE7C4AD-86A3-4947-B188-35738B2250DC}" type="pres">
      <dgm:prSet presAssocID="{6B6F8AA4-88E7-4E50-A71E-8C27A231B3DE}" presName="parentText" presStyleLbl="node1" presStyleIdx="1" presStyleCnt="2">
        <dgm:presLayoutVars>
          <dgm:chMax val="0"/>
          <dgm:bulletEnabled val="1"/>
        </dgm:presLayoutVars>
      </dgm:prSet>
      <dgm:spPr/>
    </dgm:pt>
    <dgm:pt modelId="{5E870F17-A558-449E-A0F6-CFAFCA3C0A0B}" type="pres">
      <dgm:prSet presAssocID="{6B6F8AA4-88E7-4E50-A71E-8C27A231B3DE}" presName="childText" presStyleLbl="revTx" presStyleIdx="1" presStyleCnt="2">
        <dgm:presLayoutVars>
          <dgm:bulletEnabled val="1"/>
        </dgm:presLayoutVars>
      </dgm:prSet>
      <dgm:spPr/>
    </dgm:pt>
  </dgm:ptLst>
  <dgm:cxnLst>
    <dgm:cxn modelId="{96D5F713-8304-4834-BACB-E87A39653843}" type="presOf" srcId="{2CF7051B-77AC-4EF7-A7A2-72D930D0E7A3}" destId="{CBD7A180-3354-4E1E-82D8-206369455D71}" srcOrd="0" destOrd="0" presId="urn:microsoft.com/office/officeart/2005/8/layout/vList2"/>
    <dgm:cxn modelId="{0E280B38-9ADB-4EDC-BF8F-70635D22CF04}" type="presOf" srcId="{3DD87B12-8909-4351-90A6-29725FECB6D8}" destId="{7345729C-CF74-4250-A4C0-D0C008BC049A}" srcOrd="0" destOrd="0" presId="urn:microsoft.com/office/officeart/2005/8/layout/vList2"/>
    <dgm:cxn modelId="{6CFA1976-CCAB-4A37-A5A0-595017866B0B}" srcId="{2CF7051B-77AC-4EF7-A7A2-72D930D0E7A3}" destId="{ED6D8CBD-FA3D-4D1F-969E-7F049A7A3D07}" srcOrd="0" destOrd="0" parTransId="{4F17142A-864E-426E-AE5E-938562EBE266}" sibTransId="{04089DBB-7FBC-4FA3-B880-E679E542CE3F}"/>
    <dgm:cxn modelId="{EE0B257D-CB3D-43E0-9F6F-5DCCEA6DC6C1}" srcId="{3DD87B12-8909-4351-90A6-29725FECB6D8}" destId="{6B6F8AA4-88E7-4E50-A71E-8C27A231B3DE}" srcOrd="1" destOrd="0" parTransId="{48050C1F-F4CD-4F93-9341-0B5FEC74218D}" sibTransId="{B9E9C9F2-838F-4839-B032-C910F76F04CA}"/>
    <dgm:cxn modelId="{2333337D-3998-4844-B24A-4FD822FD1781}" srcId="{3DD87B12-8909-4351-90A6-29725FECB6D8}" destId="{2CF7051B-77AC-4EF7-A7A2-72D930D0E7A3}" srcOrd="0" destOrd="0" parTransId="{25096747-7229-435E-93D9-D5DBA3C56D39}" sibTransId="{C5F29059-EA29-4FDF-89C2-598F4F836B2D}"/>
    <dgm:cxn modelId="{2ED2B7A1-CA97-4107-86FD-4D4DB70806C6}" type="presOf" srcId="{ED6D8CBD-FA3D-4D1F-969E-7F049A7A3D07}" destId="{22D18AA4-550C-4B29-9BE4-190479D804B1}" srcOrd="0" destOrd="0" presId="urn:microsoft.com/office/officeart/2005/8/layout/vList2"/>
    <dgm:cxn modelId="{070494BE-D567-4CB1-BABF-139CC67832CA}" type="presOf" srcId="{6B6F8AA4-88E7-4E50-A71E-8C27A231B3DE}" destId="{DEE7C4AD-86A3-4947-B188-35738B2250DC}" srcOrd="0" destOrd="0" presId="urn:microsoft.com/office/officeart/2005/8/layout/vList2"/>
    <dgm:cxn modelId="{A9F25DDA-166F-4354-9215-4B619CF8682E}" srcId="{6B6F8AA4-88E7-4E50-A71E-8C27A231B3DE}" destId="{615847C7-931B-4F83-92D4-D2AE2773937A}" srcOrd="0" destOrd="0" parTransId="{34C9975B-B7A0-48D0-AC96-E77DAA05879D}" sibTransId="{CB3CE53A-ED3B-4353-BED8-20936240613D}"/>
    <dgm:cxn modelId="{6D4368E3-BEC3-4EAC-8BAF-6B0C360EE1BD}" type="presOf" srcId="{615847C7-931B-4F83-92D4-D2AE2773937A}" destId="{5E870F17-A558-449E-A0F6-CFAFCA3C0A0B}" srcOrd="0" destOrd="0" presId="urn:microsoft.com/office/officeart/2005/8/layout/vList2"/>
    <dgm:cxn modelId="{041CFEE7-3CA0-4879-A3A2-3DE65BBBB98E}" type="presParOf" srcId="{7345729C-CF74-4250-A4C0-D0C008BC049A}" destId="{CBD7A180-3354-4E1E-82D8-206369455D71}" srcOrd="0" destOrd="0" presId="urn:microsoft.com/office/officeart/2005/8/layout/vList2"/>
    <dgm:cxn modelId="{46E4340C-97CE-4D08-B298-63EA890DCC06}" type="presParOf" srcId="{7345729C-CF74-4250-A4C0-D0C008BC049A}" destId="{22D18AA4-550C-4B29-9BE4-190479D804B1}" srcOrd="1" destOrd="0" presId="urn:microsoft.com/office/officeart/2005/8/layout/vList2"/>
    <dgm:cxn modelId="{5C0EC828-9DBF-4FFE-A42D-8E96CD51A2A7}" type="presParOf" srcId="{7345729C-CF74-4250-A4C0-D0C008BC049A}" destId="{DEE7C4AD-86A3-4947-B188-35738B2250DC}" srcOrd="2" destOrd="0" presId="urn:microsoft.com/office/officeart/2005/8/layout/vList2"/>
    <dgm:cxn modelId="{3DA90FF0-9BED-4417-A624-947980AA3795}" type="presParOf" srcId="{7345729C-CF74-4250-A4C0-D0C008BC049A}" destId="{5E870F17-A558-449E-A0F6-CFAFCA3C0A0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sp="http://schemas.microsoft.com/office/drawing/2008/diagram" xmlns:dgm="http://schemas.openxmlformats.org/drawingml/2006/diagram" xmlns:a="http://schemas.openxmlformats.org/drawingml/2006/main">
  <dgm:ptLst>
    <dgm:pt modelId="{16925616-E491-40AB-A4D8-6366F2DE919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5E341B3-C6F0-48A9-AEB2-986DE86F2953}">
      <dgm:prSet/>
      <dgm:spPr>
        <a:solidFill>
          <a:srgbClr val="0D7062"/>
        </a:solidFill>
      </dgm:spPr>
      <dgm:t>
        <a:bodyPr/>
        <a:lstStyle/>
        <a:p>
          <a:r>
            <a:rPr lang="en-US" b="0" i="0" dirty="0"/>
            <a:t>Credibility of an account is not equal to credibility of a person</a:t>
          </a:r>
          <a:endParaRPr lang="en-US" dirty="0"/>
        </a:p>
      </dgm:t>
    </dgm:pt>
    <dgm:pt modelId="{59A1DB4B-925A-40A6-AB04-440D17435D2F}" type="parTrans" cxnId="{19683373-8063-496A-9957-00CF69CEEC74}">
      <dgm:prSet/>
      <dgm:spPr/>
      <dgm:t>
        <a:bodyPr/>
        <a:lstStyle/>
        <a:p>
          <a:endParaRPr lang="en-US"/>
        </a:p>
      </dgm:t>
    </dgm:pt>
    <dgm:pt modelId="{C7B0E01A-E570-4D17-9AF8-95E9123A61FB}" type="sibTrans" cxnId="{19683373-8063-496A-9957-00CF69CEEC74}">
      <dgm:prSet/>
      <dgm:spPr/>
      <dgm:t>
        <a:bodyPr/>
        <a:lstStyle/>
        <a:p>
          <a:endParaRPr lang="en-US"/>
        </a:p>
      </dgm:t>
    </dgm:pt>
    <dgm:pt modelId="{B23E05ED-785A-4A2D-96BE-C564FEDF05BF}">
      <dgm:prSet/>
      <dgm:spPr>
        <a:solidFill>
          <a:srgbClr val="0D7062"/>
        </a:solidFill>
      </dgm:spPr>
      <dgm:t>
        <a:bodyPr/>
        <a:lstStyle/>
        <a:p>
          <a:r>
            <a:rPr lang="en-US" b="0" i="0" dirty="0"/>
            <a:t>Credibility can be impacted by:</a:t>
          </a:r>
          <a:endParaRPr lang="en-US" dirty="0"/>
        </a:p>
      </dgm:t>
    </dgm:pt>
    <dgm:pt modelId="{3C2D9FDA-153D-4646-8FAD-0F76A0F402B6}" type="parTrans" cxnId="{E0B0C451-54DE-4CBA-B31F-5C24535BEB98}">
      <dgm:prSet/>
      <dgm:spPr/>
      <dgm:t>
        <a:bodyPr/>
        <a:lstStyle/>
        <a:p>
          <a:endParaRPr lang="en-US"/>
        </a:p>
      </dgm:t>
    </dgm:pt>
    <dgm:pt modelId="{A4E8A0D8-D087-445A-A392-0029DAB31DA8}" type="sibTrans" cxnId="{E0B0C451-54DE-4CBA-B31F-5C24535BEB98}">
      <dgm:prSet/>
      <dgm:spPr/>
      <dgm:t>
        <a:bodyPr/>
        <a:lstStyle/>
        <a:p>
          <a:endParaRPr lang="en-US"/>
        </a:p>
      </dgm:t>
    </dgm:pt>
    <dgm:pt modelId="{465294B1-1C0E-4911-85B9-62BC3C34F185}">
      <dgm:prSet/>
      <dgm:spPr/>
      <dgm:t>
        <a:bodyPr/>
        <a:lstStyle/>
        <a:p>
          <a:pPr>
            <a:buFont typeface="Courier New" panose="02070309020205020404" pitchFamily="49" charset="0"/>
            <a:buChar char="o"/>
          </a:pPr>
          <a:r>
            <a:rPr lang="en-US" b="0" i="0" dirty="0"/>
            <a:t>Opportunity to observe</a:t>
          </a:r>
          <a:endParaRPr lang="en-US" dirty="0"/>
        </a:p>
      </dgm:t>
    </dgm:pt>
    <dgm:pt modelId="{DD9B00D4-0B37-4E47-B23C-53809108E52D}" type="parTrans" cxnId="{8A222984-CE5F-402A-96D0-9C28086F87EE}">
      <dgm:prSet/>
      <dgm:spPr/>
      <dgm:t>
        <a:bodyPr/>
        <a:lstStyle/>
        <a:p>
          <a:endParaRPr lang="en-US"/>
        </a:p>
      </dgm:t>
    </dgm:pt>
    <dgm:pt modelId="{DA06436D-8BB8-4CD7-AD9A-13D729765CB0}" type="sibTrans" cxnId="{8A222984-CE5F-402A-96D0-9C28086F87EE}">
      <dgm:prSet/>
      <dgm:spPr/>
      <dgm:t>
        <a:bodyPr/>
        <a:lstStyle/>
        <a:p>
          <a:endParaRPr lang="en-US"/>
        </a:p>
      </dgm:t>
    </dgm:pt>
    <dgm:pt modelId="{A06F3AFF-EA9D-438A-AE43-1E053D9347A4}">
      <dgm:prSet/>
      <dgm:spPr/>
      <dgm:t>
        <a:bodyPr/>
        <a:lstStyle/>
        <a:p>
          <a:pPr>
            <a:buFont typeface="Courier New" panose="02070309020205020404" pitchFamily="49" charset="0"/>
            <a:buChar char="o"/>
          </a:pPr>
          <a:r>
            <a:rPr lang="en-US" b="0" i="0"/>
            <a:t>Intoxication</a:t>
          </a:r>
          <a:endParaRPr lang="en-US"/>
        </a:p>
      </dgm:t>
    </dgm:pt>
    <dgm:pt modelId="{9743566E-D418-4B97-891B-384CA92F837D}" type="parTrans" cxnId="{F80F87C9-7029-4ABC-AEEE-82648FF6FACA}">
      <dgm:prSet/>
      <dgm:spPr/>
      <dgm:t>
        <a:bodyPr/>
        <a:lstStyle/>
        <a:p>
          <a:endParaRPr lang="en-US"/>
        </a:p>
      </dgm:t>
    </dgm:pt>
    <dgm:pt modelId="{5A2D61B4-CD87-419B-B36B-1CA5A56A7E7B}" type="sibTrans" cxnId="{F80F87C9-7029-4ABC-AEEE-82648FF6FACA}">
      <dgm:prSet/>
      <dgm:spPr/>
      <dgm:t>
        <a:bodyPr/>
        <a:lstStyle/>
        <a:p>
          <a:endParaRPr lang="en-US"/>
        </a:p>
      </dgm:t>
    </dgm:pt>
    <dgm:pt modelId="{045060FD-707A-496C-963C-5D36DA0CC572}">
      <dgm:prSet/>
      <dgm:spPr/>
      <dgm:t>
        <a:bodyPr/>
        <a:lstStyle/>
        <a:p>
          <a:pPr>
            <a:buFont typeface="Courier New" panose="02070309020205020404" pitchFamily="49" charset="0"/>
            <a:buChar char="o"/>
          </a:pPr>
          <a:r>
            <a:rPr lang="en-US" b="0" i="0" dirty="0"/>
            <a:t>Memory</a:t>
          </a:r>
          <a:endParaRPr lang="en-US" dirty="0"/>
        </a:p>
      </dgm:t>
    </dgm:pt>
    <dgm:pt modelId="{8A55DC31-1AB2-424C-9E71-542C0F00A928}" type="parTrans" cxnId="{EE7E3653-354E-42B2-B33D-B5E52CD203E3}">
      <dgm:prSet/>
      <dgm:spPr/>
      <dgm:t>
        <a:bodyPr/>
        <a:lstStyle/>
        <a:p>
          <a:endParaRPr lang="en-US"/>
        </a:p>
      </dgm:t>
    </dgm:pt>
    <dgm:pt modelId="{145E35CF-1E15-4BE1-AB81-0A97E3253F53}" type="sibTrans" cxnId="{EE7E3653-354E-42B2-B33D-B5E52CD203E3}">
      <dgm:prSet/>
      <dgm:spPr/>
      <dgm:t>
        <a:bodyPr/>
        <a:lstStyle/>
        <a:p>
          <a:endParaRPr lang="en-US"/>
        </a:p>
      </dgm:t>
    </dgm:pt>
    <dgm:pt modelId="{B9466367-D29A-4E3F-803C-80F678B8CCDE}">
      <dgm:prSet/>
      <dgm:spPr>
        <a:solidFill>
          <a:srgbClr val="0D7062"/>
        </a:solidFill>
      </dgm:spPr>
      <dgm:t>
        <a:bodyPr/>
        <a:lstStyle/>
        <a:p>
          <a:r>
            <a:rPr lang="en-US" b="0" i="0" dirty="0"/>
            <a:t>Some aspects of an account may be credible, while others may not be</a:t>
          </a:r>
          <a:endParaRPr lang="en-US" dirty="0"/>
        </a:p>
      </dgm:t>
    </dgm:pt>
    <dgm:pt modelId="{3E2564D9-191A-4F35-BDEA-A44566A10FD4}" type="parTrans" cxnId="{EAF255BA-0E4F-4E53-BC69-EF1A2D584E91}">
      <dgm:prSet/>
      <dgm:spPr/>
      <dgm:t>
        <a:bodyPr/>
        <a:lstStyle/>
        <a:p>
          <a:endParaRPr lang="en-US"/>
        </a:p>
      </dgm:t>
    </dgm:pt>
    <dgm:pt modelId="{BF47D302-BEA7-4D3E-A1FA-56768C497445}" type="sibTrans" cxnId="{EAF255BA-0E4F-4E53-BC69-EF1A2D584E91}">
      <dgm:prSet/>
      <dgm:spPr/>
      <dgm:t>
        <a:bodyPr/>
        <a:lstStyle/>
        <a:p>
          <a:endParaRPr lang="en-US"/>
        </a:p>
      </dgm:t>
    </dgm:pt>
    <dgm:pt modelId="{E8CB15D5-30F7-4149-9D2E-2D8D8395B0CC}" type="pres">
      <dgm:prSet presAssocID="{16925616-E491-40AB-A4D8-6366F2DE919A}" presName="linear" presStyleCnt="0">
        <dgm:presLayoutVars>
          <dgm:animLvl val="lvl"/>
          <dgm:resizeHandles val="exact"/>
        </dgm:presLayoutVars>
      </dgm:prSet>
      <dgm:spPr/>
    </dgm:pt>
    <dgm:pt modelId="{31FEFEFB-E5EE-4C77-94C7-7F25D9337E20}" type="pres">
      <dgm:prSet presAssocID="{75E341B3-C6F0-48A9-AEB2-986DE86F2953}" presName="parentText" presStyleLbl="node1" presStyleIdx="0" presStyleCnt="3">
        <dgm:presLayoutVars>
          <dgm:chMax val="0"/>
          <dgm:bulletEnabled val="1"/>
        </dgm:presLayoutVars>
      </dgm:prSet>
      <dgm:spPr/>
    </dgm:pt>
    <dgm:pt modelId="{B06A45BE-437B-4A74-8525-B122230E9F61}" type="pres">
      <dgm:prSet presAssocID="{C7B0E01A-E570-4D17-9AF8-95E9123A61FB}" presName="spacer" presStyleCnt="0"/>
      <dgm:spPr/>
    </dgm:pt>
    <dgm:pt modelId="{31F52C95-729E-4445-B49D-3EB49B7B23C3}" type="pres">
      <dgm:prSet presAssocID="{B23E05ED-785A-4A2D-96BE-C564FEDF05BF}" presName="parentText" presStyleLbl="node1" presStyleIdx="1" presStyleCnt="3">
        <dgm:presLayoutVars>
          <dgm:chMax val="0"/>
          <dgm:bulletEnabled val="1"/>
        </dgm:presLayoutVars>
      </dgm:prSet>
      <dgm:spPr/>
    </dgm:pt>
    <dgm:pt modelId="{6D11E3A2-4B95-478B-BE9B-E8E2F928E2A6}" type="pres">
      <dgm:prSet presAssocID="{B23E05ED-785A-4A2D-96BE-C564FEDF05BF}" presName="childText" presStyleLbl="revTx" presStyleIdx="0" presStyleCnt="1">
        <dgm:presLayoutVars>
          <dgm:bulletEnabled val="1"/>
        </dgm:presLayoutVars>
      </dgm:prSet>
      <dgm:spPr/>
    </dgm:pt>
    <dgm:pt modelId="{12AAF9BC-AFC9-4FC3-8A3F-EB43E460C1D1}" type="pres">
      <dgm:prSet presAssocID="{B9466367-D29A-4E3F-803C-80F678B8CCDE}" presName="parentText" presStyleLbl="node1" presStyleIdx="2" presStyleCnt="3">
        <dgm:presLayoutVars>
          <dgm:chMax val="0"/>
          <dgm:bulletEnabled val="1"/>
        </dgm:presLayoutVars>
      </dgm:prSet>
      <dgm:spPr/>
    </dgm:pt>
  </dgm:ptLst>
  <dgm:cxnLst>
    <dgm:cxn modelId="{C3C5A869-6F31-4D4B-86EB-9762B15736F3}" type="presOf" srcId="{16925616-E491-40AB-A4D8-6366F2DE919A}" destId="{E8CB15D5-30F7-4149-9D2E-2D8D8395B0CC}" srcOrd="0" destOrd="0" presId="urn:microsoft.com/office/officeart/2005/8/layout/vList2"/>
    <dgm:cxn modelId="{E0B0C451-54DE-4CBA-B31F-5C24535BEB98}" srcId="{16925616-E491-40AB-A4D8-6366F2DE919A}" destId="{B23E05ED-785A-4A2D-96BE-C564FEDF05BF}" srcOrd="1" destOrd="0" parTransId="{3C2D9FDA-153D-4646-8FAD-0F76A0F402B6}" sibTransId="{A4E8A0D8-D087-445A-A392-0029DAB31DA8}"/>
    <dgm:cxn modelId="{19683373-8063-496A-9957-00CF69CEEC74}" srcId="{16925616-E491-40AB-A4D8-6366F2DE919A}" destId="{75E341B3-C6F0-48A9-AEB2-986DE86F2953}" srcOrd="0" destOrd="0" parTransId="{59A1DB4B-925A-40A6-AB04-440D17435D2F}" sibTransId="{C7B0E01A-E570-4D17-9AF8-95E9123A61FB}"/>
    <dgm:cxn modelId="{EE7E3653-354E-42B2-B33D-B5E52CD203E3}" srcId="{B23E05ED-785A-4A2D-96BE-C564FEDF05BF}" destId="{045060FD-707A-496C-963C-5D36DA0CC572}" srcOrd="2" destOrd="0" parTransId="{8A55DC31-1AB2-424C-9E71-542C0F00A928}" sibTransId="{145E35CF-1E15-4BE1-AB81-0A97E3253F53}"/>
    <dgm:cxn modelId="{1EC25255-4473-4A70-ADF1-99712FE74FA7}" type="presOf" srcId="{B9466367-D29A-4E3F-803C-80F678B8CCDE}" destId="{12AAF9BC-AFC9-4FC3-8A3F-EB43E460C1D1}" srcOrd="0" destOrd="0" presId="urn:microsoft.com/office/officeart/2005/8/layout/vList2"/>
    <dgm:cxn modelId="{8A222984-CE5F-402A-96D0-9C28086F87EE}" srcId="{B23E05ED-785A-4A2D-96BE-C564FEDF05BF}" destId="{465294B1-1C0E-4911-85B9-62BC3C34F185}" srcOrd="0" destOrd="0" parTransId="{DD9B00D4-0B37-4E47-B23C-53809108E52D}" sibTransId="{DA06436D-8BB8-4CD7-AD9A-13D729765CB0}"/>
    <dgm:cxn modelId="{B7090891-7BC1-4644-B948-1628363B77D9}" type="presOf" srcId="{75E341B3-C6F0-48A9-AEB2-986DE86F2953}" destId="{31FEFEFB-E5EE-4C77-94C7-7F25D9337E20}" srcOrd="0" destOrd="0" presId="urn:microsoft.com/office/officeart/2005/8/layout/vList2"/>
    <dgm:cxn modelId="{89EA3992-1993-4FFC-B3FD-E14133C3E949}" type="presOf" srcId="{A06F3AFF-EA9D-438A-AE43-1E053D9347A4}" destId="{6D11E3A2-4B95-478B-BE9B-E8E2F928E2A6}" srcOrd="0" destOrd="1" presId="urn:microsoft.com/office/officeart/2005/8/layout/vList2"/>
    <dgm:cxn modelId="{EAF255BA-0E4F-4E53-BC69-EF1A2D584E91}" srcId="{16925616-E491-40AB-A4D8-6366F2DE919A}" destId="{B9466367-D29A-4E3F-803C-80F678B8CCDE}" srcOrd="2" destOrd="0" parTransId="{3E2564D9-191A-4F35-BDEA-A44566A10FD4}" sibTransId="{BF47D302-BEA7-4D3E-A1FA-56768C497445}"/>
    <dgm:cxn modelId="{F80F87C9-7029-4ABC-AEEE-82648FF6FACA}" srcId="{B23E05ED-785A-4A2D-96BE-C564FEDF05BF}" destId="{A06F3AFF-EA9D-438A-AE43-1E053D9347A4}" srcOrd="1" destOrd="0" parTransId="{9743566E-D418-4B97-891B-384CA92F837D}" sibTransId="{5A2D61B4-CD87-419B-B36B-1CA5A56A7E7B}"/>
    <dgm:cxn modelId="{D4C003EB-A50A-4E17-B624-7B3E0862C6B8}" type="presOf" srcId="{465294B1-1C0E-4911-85B9-62BC3C34F185}" destId="{6D11E3A2-4B95-478B-BE9B-E8E2F928E2A6}" srcOrd="0" destOrd="0" presId="urn:microsoft.com/office/officeart/2005/8/layout/vList2"/>
    <dgm:cxn modelId="{C1D4E1F3-EFF6-40FD-AB88-7E9809E11170}" type="presOf" srcId="{B23E05ED-785A-4A2D-96BE-C564FEDF05BF}" destId="{31F52C95-729E-4445-B49D-3EB49B7B23C3}" srcOrd="0" destOrd="0" presId="urn:microsoft.com/office/officeart/2005/8/layout/vList2"/>
    <dgm:cxn modelId="{461166FE-CFEA-4655-8BE5-16DB2F581536}" type="presOf" srcId="{045060FD-707A-496C-963C-5D36DA0CC572}" destId="{6D11E3A2-4B95-478B-BE9B-E8E2F928E2A6}" srcOrd="0" destOrd="2" presId="urn:microsoft.com/office/officeart/2005/8/layout/vList2"/>
    <dgm:cxn modelId="{73A2FF4F-3E87-4C8F-98D1-59A3B9CA8E81}" type="presParOf" srcId="{E8CB15D5-30F7-4149-9D2E-2D8D8395B0CC}" destId="{31FEFEFB-E5EE-4C77-94C7-7F25D9337E20}" srcOrd="0" destOrd="0" presId="urn:microsoft.com/office/officeart/2005/8/layout/vList2"/>
    <dgm:cxn modelId="{09E670B0-793D-4C00-AE88-E3D38DD612BF}" type="presParOf" srcId="{E8CB15D5-30F7-4149-9D2E-2D8D8395B0CC}" destId="{B06A45BE-437B-4A74-8525-B122230E9F61}" srcOrd="1" destOrd="0" presId="urn:microsoft.com/office/officeart/2005/8/layout/vList2"/>
    <dgm:cxn modelId="{70F56EE6-E137-4D22-8ABE-8D4A24B3E1BB}" type="presParOf" srcId="{E8CB15D5-30F7-4149-9D2E-2D8D8395B0CC}" destId="{31F52C95-729E-4445-B49D-3EB49B7B23C3}" srcOrd="2" destOrd="0" presId="urn:microsoft.com/office/officeart/2005/8/layout/vList2"/>
    <dgm:cxn modelId="{77FF500B-3947-433E-A313-AE648E000845}" type="presParOf" srcId="{E8CB15D5-30F7-4149-9D2E-2D8D8395B0CC}" destId="{6D11E3A2-4B95-478B-BE9B-E8E2F928E2A6}" srcOrd="3" destOrd="0" presId="urn:microsoft.com/office/officeart/2005/8/layout/vList2"/>
    <dgm:cxn modelId="{A3F9D9C2-6C35-43FE-AC53-1C838C982DD2}" type="presParOf" srcId="{E8CB15D5-30F7-4149-9D2E-2D8D8395B0CC}" destId="{12AAF9BC-AFC9-4FC3-8A3F-EB43E460C1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sp="http://schemas.microsoft.com/office/drawing/2008/diagram" xmlns:dgm="http://schemas.openxmlformats.org/drawingml/2006/diagram" xmlns:a="http://schemas.openxmlformats.org/drawingml/2006/main">
  <dgm:ptLst>
    <dgm:pt modelId="{5692A354-6C56-4B83-A8C2-814F01D68BE8}"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F43D8AB8-B168-4E83-9DBD-5F1E0D4BF119}">
      <dgm:prSet/>
      <dgm:spPr>
        <a:solidFill>
          <a:srgbClr val="0D7062"/>
        </a:solidFill>
      </dgm:spPr>
      <dgm:t>
        <a:bodyPr/>
        <a:lstStyle/>
        <a:p>
          <a:r>
            <a:rPr lang="en-US" b="1" i="0" u="sng" dirty="0"/>
            <a:t>Credibility is not equal to demeanor!</a:t>
          </a:r>
          <a:endParaRPr lang="en-US" b="1" u="sng" dirty="0"/>
        </a:p>
      </dgm:t>
    </dgm:pt>
    <dgm:pt modelId="{E45CAD70-C9AB-40FC-890B-6BAC2E958E6F}" type="parTrans" cxnId="{CB961F1A-7618-439F-A7A5-F33EC424B9F9}">
      <dgm:prSet/>
      <dgm:spPr/>
      <dgm:t>
        <a:bodyPr/>
        <a:lstStyle/>
        <a:p>
          <a:endParaRPr lang="en-US"/>
        </a:p>
      </dgm:t>
    </dgm:pt>
    <dgm:pt modelId="{48B85300-2D07-47AC-96FB-97F781A773A8}" type="sibTrans" cxnId="{CB961F1A-7618-439F-A7A5-F33EC424B9F9}">
      <dgm:prSet/>
      <dgm:spPr/>
      <dgm:t>
        <a:bodyPr/>
        <a:lstStyle/>
        <a:p>
          <a:endParaRPr lang="en-US"/>
        </a:p>
      </dgm:t>
    </dgm:pt>
    <dgm:pt modelId="{B6928B64-0A26-4B1D-A087-2D6F41BB57A8}" type="pres">
      <dgm:prSet presAssocID="{5692A354-6C56-4B83-A8C2-814F01D68BE8}" presName="diagram" presStyleCnt="0">
        <dgm:presLayoutVars>
          <dgm:dir/>
          <dgm:resizeHandles val="exact"/>
        </dgm:presLayoutVars>
      </dgm:prSet>
      <dgm:spPr/>
    </dgm:pt>
    <dgm:pt modelId="{5A76E1E9-F4DB-4EC5-B1F5-1CED915A2CED}" type="pres">
      <dgm:prSet presAssocID="{F43D8AB8-B168-4E83-9DBD-5F1E0D4BF119}" presName="node" presStyleLbl="node1" presStyleIdx="0" presStyleCnt="1" custScaleX="67469" custScaleY="63553" custLinFactNeighborY="-7959">
        <dgm:presLayoutVars>
          <dgm:bulletEnabled val="1"/>
        </dgm:presLayoutVars>
      </dgm:prSet>
      <dgm:spPr/>
    </dgm:pt>
  </dgm:ptLst>
  <dgm:cxnLst>
    <dgm:cxn modelId="{CB961F1A-7618-439F-A7A5-F33EC424B9F9}" srcId="{5692A354-6C56-4B83-A8C2-814F01D68BE8}" destId="{F43D8AB8-B168-4E83-9DBD-5F1E0D4BF119}" srcOrd="0" destOrd="0" parTransId="{E45CAD70-C9AB-40FC-890B-6BAC2E958E6F}" sibTransId="{48B85300-2D07-47AC-96FB-97F781A773A8}"/>
    <dgm:cxn modelId="{6E37051C-9A4A-4444-AE6E-9D2205E75B9D}" type="presOf" srcId="{F43D8AB8-B168-4E83-9DBD-5F1E0D4BF119}" destId="{5A76E1E9-F4DB-4EC5-B1F5-1CED915A2CED}" srcOrd="0" destOrd="0" presId="urn:microsoft.com/office/officeart/2005/8/layout/default"/>
    <dgm:cxn modelId="{C433B98A-8C11-44EF-876C-B3C0D0CAD4A2}" type="presOf" srcId="{5692A354-6C56-4B83-A8C2-814F01D68BE8}" destId="{B6928B64-0A26-4B1D-A087-2D6F41BB57A8}" srcOrd="0" destOrd="0" presId="urn:microsoft.com/office/officeart/2005/8/layout/default"/>
    <dgm:cxn modelId="{425D94B5-6C33-49D8-A0C1-37115A0E69FA}" type="presParOf" srcId="{B6928B64-0A26-4B1D-A087-2D6F41BB57A8}" destId="{5A76E1E9-F4DB-4EC5-B1F5-1CED915A2CE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sp="http://schemas.microsoft.com/office/drawing/2008/diagram" xmlns:dgm="http://schemas.openxmlformats.org/drawingml/2006/diagram" xmlns:a="http://schemas.openxmlformats.org/drawingml/2006/main">
  <dgm:ptLst>
    <dgm:pt modelId="{E45DF993-7A06-41C9-865F-4896DB5CF5C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A3995966-6161-4346-BE95-B3198FB7500E}">
      <dgm:prSet/>
      <dgm:spPr>
        <a:solidFill>
          <a:srgbClr val="0D7062"/>
        </a:solidFill>
      </dgm:spPr>
      <dgm:t>
        <a:bodyPr/>
        <a:lstStyle/>
        <a:p>
          <a:r>
            <a:rPr lang="en-US" b="0" i="0" dirty="0"/>
            <a:t>Group evidence chronologically, by event</a:t>
          </a:r>
          <a:endParaRPr lang="en-US" dirty="0"/>
        </a:p>
      </dgm:t>
    </dgm:pt>
    <dgm:pt modelId="{88C171EA-9D26-440F-A661-331BAD32A584}" type="parTrans" cxnId="{5611BDE3-8037-4B72-BCE6-88E59526F9CE}">
      <dgm:prSet/>
      <dgm:spPr/>
      <dgm:t>
        <a:bodyPr/>
        <a:lstStyle/>
        <a:p>
          <a:endParaRPr lang="en-US"/>
        </a:p>
      </dgm:t>
    </dgm:pt>
    <dgm:pt modelId="{E0074745-9B52-4BD1-AADB-1FE661182754}" type="sibTrans" cxnId="{5611BDE3-8037-4B72-BCE6-88E59526F9CE}">
      <dgm:prSet/>
      <dgm:spPr/>
      <dgm:t>
        <a:bodyPr/>
        <a:lstStyle/>
        <a:p>
          <a:endParaRPr lang="en-US"/>
        </a:p>
      </dgm:t>
    </dgm:pt>
    <dgm:pt modelId="{284A8AA1-980A-435B-9B69-79F290995059}">
      <dgm:prSet/>
      <dgm:spPr>
        <a:solidFill>
          <a:srgbClr val="0D7062"/>
        </a:solidFill>
      </dgm:spPr>
      <dgm:t>
        <a:bodyPr/>
        <a:lstStyle/>
        <a:p>
          <a:r>
            <a:rPr lang="en-US" b="0" i="0" dirty="0"/>
            <a:t>Conclusions about credibility, responsibility, should flow logically from the evidence</a:t>
          </a:r>
          <a:endParaRPr lang="en-US" dirty="0"/>
        </a:p>
      </dgm:t>
    </dgm:pt>
    <dgm:pt modelId="{28BE40F3-E52F-4E68-B432-FA5530BB6E3A}" type="parTrans" cxnId="{A996A59F-A511-4869-8254-BBFB1A873999}">
      <dgm:prSet/>
      <dgm:spPr/>
      <dgm:t>
        <a:bodyPr/>
        <a:lstStyle/>
        <a:p>
          <a:endParaRPr lang="en-US"/>
        </a:p>
      </dgm:t>
    </dgm:pt>
    <dgm:pt modelId="{FC4A3B96-BFF0-49B3-9BE6-33E3B892F8F4}" type="sibTrans" cxnId="{A996A59F-A511-4869-8254-BBFB1A873999}">
      <dgm:prSet/>
      <dgm:spPr/>
      <dgm:t>
        <a:bodyPr/>
        <a:lstStyle/>
        <a:p>
          <a:endParaRPr lang="en-US"/>
        </a:p>
      </dgm:t>
    </dgm:pt>
    <dgm:pt modelId="{BB6B3C5B-6155-4C73-A754-2ACBA9ABF5F4}">
      <dgm:prSet/>
      <dgm:spPr/>
      <dgm:t>
        <a:bodyPr/>
        <a:lstStyle/>
        <a:p>
          <a:pPr>
            <a:buFont typeface="Courier New" panose="02070309020205020404" pitchFamily="49" charset="0"/>
            <a:buChar char="o"/>
          </a:pPr>
          <a:r>
            <a:rPr lang="en-US" b="0" i="0" dirty="0"/>
            <a:t>You should be able to state why you were/were not able to find an event likely occurred</a:t>
          </a:r>
          <a:endParaRPr lang="en-US" dirty="0"/>
        </a:p>
      </dgm:t>
    </dgm:pt>
    <dgm:pt modelId="{0A8D274A-8EDB-471E-B97B-440F19325B78}" type="parTrans" cxnId="{3FE604CC-F17E-447A-9544-F2136E539EE2}">
      <dgm:prSet/>
      <dgm:spPr/>
      <dgm:t>
        <a:bodyPr/>
        <a:lstStyle/>
        <a:p>
          <a:endParaRPr lang="en-US"/>
        </a:p>
      </dgm:t>
    </dgm:pt>
    <dgm:pt modelId="{B26801F5-EE2B-40FB-A441-C1F2E23DD1DA}" type="sibTrans" cxnId="{3FE604CC-F17E-447A-9544-F2136E539EE2}">
      <dgm:prSet/>
      <dgm:spPr/>
      <dgm:t>
        <a:bodyPr/>
        <a:lstStyle/>
        <a:p>
          <a:endParaRPr lang="en-US"/>
        </a:p>
      </dgm:t>
    </dgm:pt>
    <dgm:pt modelId="{B0154A17-265F-4ABA-9CF8-7B9B98070593}" type="pres">
      <dgm:prSet presAssocID="{E45DF993-7A06-41C9-865F-4896DB5CF5C7}" presName="linear" presStyleCnt="0">
        <dgm:presLayoutVars>
          <dgm:animLvl val="lvl"/>
          <dgm:resizeHandles val="exact"/>
        </dgm:presLayoutVars>
      </dgm:prSet>
      <dgm:spPr/>
    </dgm:pt>
    <dgm:pt modelId="{CC84664F-F206-4142-A44B-5C28DB65CF7A}" type="pres">
      <dgm:prSet presAssocID="{A3995966-6161-4346-BE95-B3198FB7500E}" presName="parentText" presStyleLbl="node1" presStyleIdx="0" presStyleCnt="2">
        <dgm:presLayoutVars>
          <dgm:chMax val="0"/>
          <dgm:bulletEnabled val="1"/>
        </dgm:presLayoutVars>
      </dgm:prSet>
      <dgm:spPr/>
    </dgm:pt>
    <dgm:pt modelId="{367CC3C1-3503-49CF-A3CB-B254DF9DA711}" type="pres">
      <dgm:prSet presAssocID="{E0074745-9B52-4BD1-AADB-1FE661182754}" presName="spacer" presStyleCnt="0"/>
      <dgm:spPr/>
    </dgm:pt>
    <dgm:pt modelId="{D533D295-4C26-41BA-89F5-9FD9CE7080AD}" type="pres">
      <dgm:prSet presAssocID="{284A8AA1-980A-435B-9B69-79F290995059}" presName="parentText" presStyleLbl="node1" presStyleIdx="1" presStyleCnt="2">
        <dgm:presLayoutVars>
          <dgm:chMax val="0"/>
          <dgm:bulletEnabled val="1"/>
        </dgm:presLayoutVars>
      </dgm:prSet>
      <dgm:spPr/>
    </dgm:pt>
    <dgm:pt modelId="{A7D85E3F-AC1E-4BEA-9361-872D7A983E3B}" type="pres">
      <dgm:prSet presAssocID="{284A8AA1-980A-435B-9B69-79F290995059}" presName="childText" presStyleLbl="revTx" presStyleIdx="0" presStyleCnt="1">
        <dgm:presLayoutVars>
          <dgm:bulletEnabled val="1"/>
        </dgm:presLayoutVars>
      </dgm:prSet>
      <dgm:spPr/>
    </dgm:pt>
  </dgm:ptLst>
  <dgm:cxnLst>
    <dgm:cxn modelId="{53178805-3FD1-4B18-A81E-4925F080965D}" type="presOf" srcId="{A3995966-6161-4346-BE95-B3198FB7500E}" destId="{CC84664F-F206-4142-A44B-5C28DB65CF7A}" srcOrd="0" destOrd="0" presId="urn:microsoft.com/office/officeart/2005/8/layout/vList2"/>
    <dgm:cxn modelId="{6FFF9E06-AEC3-4881-AEA5-CE946EA9CBED}" type="presOf" srcId="{284A8AA1-980A-435B-9B69-79F290995059}" destId="{D533D295-4C26-41BA-89F5-9FD9CE7080AD}" srcOrd="0" destOrd="0" presId="urn:microsoft.com/office/officeart/2005/8/layout/vList2"/>
    <dgm:cxn modelId="{C79C667E-9C70-491D-A629-5D9EB51D3DDF}" type="presOf" srcId="{E45DF993-7A06-41C9-865F-4896DB5CF5C7}" destId="{B0154A17-265F-4ABA-9CF8-7B9B98070593}" srcOrd="0" destOrd="0" presId="urn:microsoft.com/office/officeart/2005/8/layout/vList2"/>
    <dgm:cxn modelId="{51F49584-20E8-41BD-AED8-A4EDD94ABFEE}" type="presOf" srcId="{BB6B3C5B-6155-4C73-A754-2ACBA9ABF5F4}" destId="{A7D85E3F-AC1E-4BEA-9361-872D7A983E3B}" srcOrd="0" destOrd="0" presId="urn:microsoft.com/office/officeart/2005/8/layout/vList2"/>
    <dgm:cxn modelId="{A996A59F-A511-4869-8254-BBFB1A873999}" srcId="{E45DF993-7A06-41C9-865F-4896DB5CF5C7}" destId="{284A8AA1-980A-435B-9B69-79F290995059}" srcOrd="1" destOrd="0" parTransId="{28BE40F3-E52F-4E68-B432-FA5530BB6E3A}" sibTransId="{FC4A3B96-BFF0-49B3-9BE6-33E3B892F8F4}"/>
    <dgm:cxn modelId="{3FE604CC-F17E-447A-9544-F2136E539EE2}" srcId="{284A8AA1-980A-435B-9B69-79F290995059}" destId="{BB6B3C5B-6155-4C73-A754-2ACBA9ABF5F4}" srcOrd="0" destOrd="0" parTransId="{0A8D274A-8EDB-471E-B97B-440F19325B78}" sibTransId="{B26801F5-EE2B-40FB-A441-C1F2E23DD1DA}"/>
    <dgm:cxn modelId="{5611BDE3-8037-4B72-BCE6-88E59526F9CE}" srcId="{E45DF993-7A06-41C9-865F-4896DB5CF5C7}" destId="{A3995966-6161-4346-BE95-B3198FB7500E}" srcOrd="0" destOrd="0" parTransId="{88C171EA-9D26-440F-A661-331BAD32A584}" sibTransId="{E0074745-9B52-4BD1-AADB-1FE661182754}"/>
    <dgm:cxn modelId="{166BFF2A-4743-4BBA-934D-75AAEE070A62}" type="presParOf" srcId="{B0154A17-265F-4ABA-9CF8-7B9B98070593}" destId="{CC84664F-F206-4142-A44B-5C28DB65CF7A}" srcOrd="0" destOrd="0" presId="urn:microsoft.com/office/officeart/2005/8/layout/vList2"/>
    <dgm:cxn modelId="{D0202A00-FDA4-4132-9590-25742D9AE016}" type="presParOf" srcId="{B0154A17-265F-4ABA-9CF8-7B9B98070593}" destId="{367CC3C1-3503-49CF-A3CB-B254DF9DA711}" srcOrd="1" destOrd="0" presId="urn:microsoft.com/office/officeart/2005/8/layout/vList2"/>
    <dgm:cxn modelId="{EFB90E08-3B24-4DDB-A39C-D9213B556CB8}" type="presParOf" srcId="{B0154A17-265F-4ABA-9CF8-7B9B98070593}" destId="{D533D295-4C26-41BA-89F5-9FD9CE7080AD}" srcOrd="2" destOrd="0" presId="urn:microsoft.com/office/officeart/2005/8/layout/vList2"/>
    <dgm:cxn modelId="{D9A9FEF6-50B4-46E6-80D0-4632E32CBF10}" type="presParOf" srcId="{B0154A17-265F-4ABA-9CF8-7B9B98070593}" destId="{A7D85E3F-AC1E-4BEA-9361-872D7A983E3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sp="http://schemas.microsoft.com/office/drawing/2008/diagram" xmlns:dgm="http://schemas.openxmlformats.org/drawingml/2006/diagram" xmlns:a="http://schemas.openxmlformats.org/drawingml/2006/main">
  <dgm:ptLst>
    <dgm:pt modelId="{A2A31DEE-82D2-4851-AFA8-0FF3A6EFBF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64B3243-96A3-4687-A2A6-B76AAB9CEDDE}">
      <dgm:prSet/>
      <dgm:spPr>
        <a:solidFill>
          <a:srgbClr val="0D7062"/>
        </a:solidFill>
      </dgm:spPr>
      <dgm:t>
        <a:bodyPr/>
        <a:lstStyle/>
        <a:p>
          <a:r>
            <a:rPr lang="en-US" b="0" i="0" dirty="0"/>
            <a:t>Using the information that we have discussed about MaryAnne’s complaint, outline your report and include information that you would expect to gather</a:t>
          </a:r>
          <a:endParaRPr lang="en-US" dirty="0"/>
        </a:p>
      </dgm:t>
    </dgm:pt>
    <dgm:pt modelId="{0D8918B2-64E5-48EB-84D5-8B8A2A7FB435}" type="parTrans" cxnId="{4EDCB89E-482D-4763-A824-552E72C89E7B}">
      <dgm:prSet/>
      <dgm:spPr/>
      <dgm:t>
        <a:bodyPr/>
        <a:lstStyle/>
        <a:p>
          <a:endParaRPr lang="en-US"/>
        </a:p>
      </dgm:t>
    </dgm:pt>
    <dgm:pt modelId="{7C514B19-1878-4F68-972B-62F939F56F52}" type="sibTrans" cxnId="{4EDCB89E-482D-4763-A824-552E72C89E7B}">
      <dgm:prSet/>
      <dgm:spPr/>
      <dgm:t>
        <a:bodyPr/>
        <a:lstStyle/>
        <a:p>
          <a:endParaRPr lang="en-US"/>
        </a:p>
      </dgm:t>
    </dgm:pt>
    <dgm:pt modelId="{113E7633-2EB6-4A5E-A6F6-B62DDE9E0668}" type="pres">
      <dgm:prSet presAssocID="{A2A31DEE-82D2-4851-AFA8-0FF3A6EFBF48}" presName="diagram" presStyleCnt="0">
        <dgm:presLayoutVars>
          <dgm:dir/>
          <dgm:resizeHandles val="exact"/>
        </dgm:presLayoutVars>
      </dgm:prSet>
      <dgm:spPr/>
    </dgm:pt>
    <dgm:pt modelId="{2A539ECD-8AD4-4825-8922-0F0ED5F7A6A9}" type="pres">
      <dgm:prSet presAssocID="{E64B3243-96A3-4687-A2A6-B76AAB9CEDDE}" presName="node" presStyleLbl="node1" presStyleIdx="0" presStyleCnt="1" custScaleX="80203" custScaleY="75302">
        <dgm:presLayoutVars>
          <dgm:bulletEnabled val="1"/>
        </dgm:presLayoutVars>
      </dgm:prSet>
      <dgm:spPr/>
    </dgm:pt>
  </dgm:ptLst>
  <dgm:cxnLst>
    <dgm:cxn modelId="{DE61F10F-787B-4D6E-B626-B9986E7B6F1B}" type="presOf" srcId="{A2A31DEE-82D2-4851-AFA8-0FF3A6EFBF48}" destId="{113E7633-2EB6-4A5E-A6F6-B62DDE9E0668}" srcOrd="0" destOrd="0" presId="urn:microsoft.com/office/officeart/2005/8/layout/default"/>
    <dgm:cxn modelId="{3B2EFA96-CD77-4C8F-84CB-4848AD50BBD5}" type="presOf" srcId="{E64B3243-96A3-4687-A2A6-B76AAB9CEDDE}" destId="{2A539ECD-8AD4-4825-8922-0F0ED5F7A6A9}" srcOrd="0" destOrd="0" presId="urn:microsoft.com/office/officeart/2005/8/layout/default"/>
    <dgm:cxn modelId="{4EDCB89E-482D-4763-A824-552E72C89E7B}" srcId="{A2A31DEE-82D2-4851-AFA8-0FF3A6EFBF48}" destId="{E64B3243-96A3-4687-A2A6-B76AAB9CEDDE}" srcOrd="0" destOrd="0" parTransId="{0D8918B2-64E5-48EB-84D5-8B8A2A7FB435}" sibTransId="{7C514B19-1878-4F68-972B-62F939F56F52}"/>
    <dgm:cxn modelId="{46F73535-674D-4D0D-9765-9DD8EE0C0884}" type="presParOf" srcId="{113E7633-2EB6-4A5E-A6F6-B62DDE9E0668}" destId="{2A539ECD-8AD4-4825-8922-0F0ED5F7A6A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A99D1478-ABC2-4455-93C6-2EF869CDF05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A03B14A-C488-4719-A1A8-ACFFB8297E3F}">
      <dgm:prSet/>
      <dgm:spPr>
        <a:solidFill>
          <a:srgbClr val="0D7062"/>
        </a:solidFill>
      </dgm:spPr>
      <dgm:t>
        <a:bodyPr/>
        <a:lstStyle/>
        <a:p>
          <a:r>
            <a:rPr lang="en-US" b="0" i="0" u="sng" dirty="0"/>
            <a:t>Sexual Assault</a:t>
          </a:r>
          <a:r>
            <a:rPr lang="en-US" b="0" i="0" dirty="0"/>
            <a:t>: </a:t>
          </a:r>
          <a:r>
            <a:rPr lang="en-US" b="0" i="0" u="sng" dirty="0"/>
            <a:t>Any</a:t>
          </a:r>
          <a:r>
            <a:rPr lang="en-US" b="0" i="0" dirty="0"/>
            <a:t> </a:t>
          </a:r>
          <a:r>
            <a:rPr lang="en-US" b="1" i="0" dirty="0"/>
            <a:t>sexual act</a:t>
          </a:r>
          <a:r>
            <a:rPr lang="en-US" b="0" i="0" dirty="0"/>
            <a:t> directed against another person, without the consent of the victim, including instances where the victim is incapable of giving consent. . . Includes:</a:t>
          </a:r>
          <a:endParaRPr lang="en-US" dirty="0"/>
        </a:p>
      </dgm:t>
    </dgm:pt>
    <dgm:pt modelId="{595581F8-2269-43E5-A279-5D583CCC26AA}" type="parTrans" cxnId="{14600939-0452-4412-9828-FCEDE9B0F4D0}">
      <dgm:prSet/>
      <dgm:spPr/>
      <dgm:t>
        <a:bodyPr/>
        <a:lstStyle/>
        <a:p>
          <a:endParaRPr lang="en-US"/>
        </a:p>
      </dgm:t>
    </dgm:pt>
    <dgm:pt modelId="{1704A744-58EA-4047-911A-B1144A9353A3}" type="sibTrans" cxnId="{14600939-0452-4412-9828-FCEDE9B0F4D0}">
      <dgm:prSet/>
      <dgm:spPr/>
      <dgm:t>
        <a:bodyPr/>
        <a:lstStyle/>
        <a:p>
          <a:endParaRPr lang="en-US"/>
        </a:p>
      </dgm:t>
    </dgm:pt>
    <dgm:pt modelId="{67F27A36-5283-4F1A-B11A-E9F9B999C743}">
      <dgm:prSet/>
      <dgm:spPr/>
      <dgm:t>
        <a:bodyPr/>
        <a:lstStyle/>
        <a:p>
          <a:pPr>
            <a:buFont typeface="Courier New" panose="02070309020205020404" pitchFamily="49" charset="0"/>
            <a:buChar char="o"/>
          </a:pPr>
          <a:r>
            <a:rPr lang="en-US" b="0" i="0" dirty="0"/>
            <a:t>Rape – </a:t>
          </a:r>
          <a:r>
            <a:rPr lang="en-US" b="1" i="0" dirty="0"/>
            <a:t>Penetration</a:t>
          </a:r>
          <a:r>
            <a:rPr lang="en-US" b="0" i="0" dirty="0"/>
            <a:t>, no matter how slight, of the </a:t>
          </a:r>
          <a:r>
            <a:rPr lang="en-US" b="1" i="0" dirty="0"/>
            <a:t>vagina or anus</a:t>
          </a:r>
          <a:r>
            <a:rPr lang="en-US" b="0" i="0" dirty="0"/>
            <a:t> with </a:t>
          </a:r>
          <a:r>
            <a:rPr lang="en-US" b="1" i="0" dirty="0"/>
            <a:t>any body part or object, </a:t>
          </a:r>
          <a:r>
            <a:rPr lang="en-US" b="0" i="0" dirty="0"/>
            <a:t> or </a:t>
          </a:r>
          <a:r>
            <a:rPr lang="en-US" b="1" i="0" dirty="0"/>
            <a:t>oral penetration by a sex organ or sex-related object</a:t>
          </a:r>
          <a:endParaRPr lang="en-US" dirty="0"/>
        </a:p>
      </dgm:t>
    </dgm:pt>
    <dgm:pt modelId="{A00AA424-AD64-4BE7-870F-205E99662256}" type="parTrans" cxnId="{9BBEDBFF-D437-41C6-A708-C13B95C808BF}">
      <dgm:prSet/>
      <dgm:spPr/>
      <dgm:t>
        <a:bodyPr/>
        <a:lstStyle/>
        <a:p>
          <a:endParaRPr lang="en-US"/>
        </a:p>
      </dgm:t>
    </dgm:pt>
    <dgm:pt modelId="{AB7467A9-A384-4E07-9EDF-77810841C9E2}" type="sibTrans" cxnId="{9BBEDBFF-D437-41C6-A708-C13B95C808BF}">
      <dgm:prSet/>
      <dgm:spPr/>
      <dgm:t>
        <a:bodyPr/>
        <a:lstStyle/>
        <a:p>
          <a:endParaRPr lang="en-US"/>
        </a:p>
      </dgm:t>
    </dgm:pt>
    <dgm:pt modelId="{9AD2D77B-837F-4CE5-9906-5241C7DBCB01}">
      <dgm:prSet/>
      <dgm:spPr/>
      <dgm:t>
        <a:bodyPr/>
        <a:lstStyle/>
        <a:p>
          <a:pPr>
            <a:buFont typeface="Courier New" panose="02070309020205020404" pitchFamily="49" charset="0"/>
            <a:buChar char="o"/>
          </a:pPr>
          <a:r>
            <a:rPr lang="en-US" b="0" i="0" dirty="0"/>
            <a:t>Criminal Sexual Contact – Intentional touching of </a:t>
          </a:r>
          <a:r>
            <a:rPr lang="en-US" b="1" i="0" dirty="0"/>
            <a:t>clothed or unclothed body parts</a:t>
          </a:r>
          <a:r>
            <a:rPr lang="en-US" b="0" i="0" dirty="0"/>
            <a:t> without consent for the </a:t>
          </a:r>
          <a:r>
            <a:rPr lang="en-US" b="1" i="0" dirty="0"/>
            <a:t>purpose of sexual degradation, sexual gratification, or sexual humiliation; </a:t>
          </a:r>
          <a:r>
            <a:rPr lang="en-US" b="0" i="0" dirty="0"/>
            <a:t>or the </a:t>
          </a:r>
          <a:r>
            <a:rPr lang="en-US" b="1" i="0" dirty="0"/>
            <a:t>forced touching by the victim </a:t>
          </a:r>
          <a:r>
            <a:rPr lang="en-US" b="0" i="0" dirty="0"/>
            <a:t>of the actor’s clothed or unclothed body parts, without consent of the victim for the purpose of sexual degradation, sexual gratification, or sexual humiliation.</a:t>
          </a:r>
          <a:endParaRPr lang="en-US" dirty="0"/>
        </a:p>
      </dgm:t>
    </dgm:pt>
    <dgm:pt modelId="{BC726CD8-2496-4F42-89A8-7EBC454D4384}" type="parTrans" cxnId="{230AC265-22F7-4C12-AAA3-E66DA2034042}">
      <dgm:prSet/>
      <dgm:spPr/>
      <dgm:t>
        <a:bodyPr/>
        <a:lstStyle/>
        <a:p>
          <a:endParaRPr lang="en-US"/>
        </a:p>
      </dgm:t>
    </dgm:pt>
    <dgm:pt modelId="{4A1FAAA3-E8BE-49AA-A91C-FD407FD32D33}" type="sibTrans" cxnId="{230AC265-22F7-4C12-AAA3-E66DA2034042}">
      <dgm:prSet/>
      <dgm:spPr/>
      <dgm:t>
        <a:bodyPr/>
        <a:lstStyle/>
        <a:p>
          <a:endParaRPr lang="en-US"/>
        </a:p>
      </dgm:t>
    </dgm:pt>
    <dgm:pt modelId="{2481E902-A0AD-45C7-B3EE-7A73588D2AB9}" type="pres">
      <dgm:prSet presAssocID="{A99D1478-ABC2-4455-93C6-2EF869CDF052}" presName="linear" presStyleCnt="0">
        <dgm:presLayoutVars>
          <dgm:animLvl val="lvl"/>
          <dgm:resizeHandles val="exact"/>
        </dgm:presLayoutVars>
      </dgm:prSet>
      <dgm:spPr/>
    </dgm:pt>
    <dgm:pt modelId="{87C68C6A-D03D-49BD-AD31-4E84B03E8C5B}" type="pres">
      <dgm:prSet presAssocID="{3A03B14A-C488-4719-A1A8-ACFFB8297E3F}" presName="parentText" presStyleLbl="node1" presStyleIdx="0" presStyleCnt="1">
        <dgm:presLayoutVars>
          <dgm:chMax val="0"/>
          <dgm:bulletEnabled val="1"/>
        </dgm:presLayoutVars>
      </dgm:prSet>
      <dgm:spPr/>
    </dgm:pt>
    <dgm:pt modelId="{FE291547-D800-49C9-AFC7-3B8145B35515}" type="pres">
      <dgm:prSet presAssocID="{3A03B14A-C488-4719-A1A8-ACFFB8297E3F}" presName="childText" presStyleLbl="revTx" presStyleIdx="0" presStyleCnt="1">
        <dgm:presLayoutVars>
          <dgm:bulletEnabled val="1"/>
        </dgm:presLayoutVars>
      </dgm:prSet>
      <dgm:spPr/>
    </dgm:pt>
  </dgm:ptLst>
  <dgm:cxnLst>
    <dgm:cxn modelId="{8E581C2B-A139-4185-B91A-AC0D22F10E21}" type="presOf" srcId="{3A03B14A-C488-4719-A1A8-ACFFB8297E3F}" destId="{87C68C6A-D03D-49BD-AD31-4E84B03E8C5B}" srcOrd="0" destOrd="0" presId="urn:microsoft.com/office/officeart/2005/8/layout/vList2"/>
    <dgm:cxn modelId="{14600939-0452-4412-9828-FCEDE9B0F4D0}" srcId="{A99D1478-ABC2-4455-93C6-2EF869CDF052}" destId="{3A03B14A-C488-4719-A1A8-ACFFB8297E3F}" srcOrd="0" destOrd="0" parTransId="{595581F8-2269-43E5-A279-5D583CCC26AA}" sibTransId="{1704A744-58EA-4047-911A-B1144A9353A3}"/>
    <dgm:cxn modelId="{230AC265-22F7-4C12-AAA3-E66DA2034042}" srcId="{3A03B14A-C488-4719-A1A8-ACFFB8297E3F}" destId="{9AD2D77B-837F-4CE5-9906-5241C7DBCB01}" srcOrd="1" destOrd="0" parTransId="{BC726CD8-2496-4F42-89A8-7EBC454D4384}" sibTransId="{4A1FAAA3-E8BE-49AA-A91C-FD407FD32D33}"/>
    <dgm:cxn modelId="{F0B32151-9B79-46D0-BE06-DAA65A737987}" type="presOf" srcId="{A99D1478-ABC2-4455-93C6-2EF869CDF052}" destId="{2481E902-A0AD-45C7-B3EE-7A73588D2AB9}" srcOrd="0" destOrd="0" presId="urn:microsoft.com/office/officeart/2005/8/layout/vList2"/>
    <dgm:cxn modelId="{9E2637C6-28C2-4C0F-A59C-81DFE2654E4E}" type="presOf" srcId="{9AD2D77B-837F-4CE5-9906-5241C7DBCB01}" destId="{FE291547-D800-49C9-AFC7-3B8145B35515}" srcOrd="0" destOrd="1" presId="urn:microsoft.com/office/officeart/2005/8/layout/vList2"/>
    <dgm:cxn modelId="{C70C3BD5-43BC-40AD-85EE-C643A7E1946A}" type="presOf" srcId="{67F27A36-5283-4F1A-B11A-E9F9B999C743}" destId="{FE291547-D800-49C9-AFC7-3B8145B35515}" srcOrd="0" destOrd="0" presId="urn:microsoft.com/office/officeart/2005/8/layout/vList2"/>
    <dgm:cxn modelId="{9BBEDBFF-D437-41C6-A708-C13B95C808BF}" srcId="{3A03B14A-C488-4719-A1A8-ACFFB8297E3F}" destId="{67F27A36-5283-4F1A-B11A-E9F9B999C743}" srcOrd="0" destOrd="0" parTransId="{A00AA424-AD64-4BE7-870F-205E99662256}" sibTransId="{AB7467A9-A384-4E07-9EDF-77810841C9E2}"/>
    <dgm:cxn modelId="{00CD8D70-98DA-46C9-B2D2-DC9D3198850A}" type="presParOf" srcId="{2481E902-A0AD-45C7-B3EE-7A73588D2AB9}" destId="{87C68C6A-D03D-49BD-AD31-4E84B03E8C5B}" srcOrd="0" destOrd="0" presId="urn:microsoft.com/office/officeart/2005/8/layout/vList2"/>
    <dgm:cxn modelId="{096D98DA-3472-445E-86B8-6B6340346B48}" type="presParOf" srcId="{2481E902-A0AD-45C7-B3EE-7A73588D2AB9}" destId="{FE291547-D800-49C9-AFC7-3B8145B3551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5A3F1A9D-6ECB-4DB4-BC30-675AC6FD809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AC9CCE2-F494-42CE-A3E2-5172E9757D3B}">
      <dgm:prSet/>
      <dgm:spPr>
        <a:solidFill>
          <a:srgbClr val="0D7062"/>
        </a:solidFill>
      </dgm:spPr>
      <dgm:t>
        <a:bodyPr/>
        <a:lstStyle/>
        <a:p>
          <a:r>
            <a:rPr lang="en-US" b="0" i="0" u="sng" dirty="0"/>
            <a:t>Domestic Violence</a:t>
          </a:r>
          <a:r>
            <a:rPr lang="en-US" b="0" i="0" dirty="0"/>
            <a:t>: A </a:t>
          </a:r>
          <a:r>
            <a:rPr lang="en-US" b="1" i="0" dirty="0"/>
            <a:t>crime</a:t>
          </a:r>
          <a:r>
            <a:rPr lang="en-US" b="0" i="0" dirty="0"/>
            <a:t> of violence committed by:</a:t>
          </a:r>
          <a:endParaRPr lang="en-US" dirty="0"/>
        </a:p>
      </dgm:t>
    </dgm:pt>
    <dgm:pt modelId="{1369FE88-7958-4DE8-82FD-F90FDE7602C7}" type="parTrans" cxnId="{BAD45A7D-DF21-41E6-8E8A-55D1AE203CD4}">
      <dgm:prSet/>
      <dgm:spPr/>
      <dgm:t>
        <a:bodyPr/>
        <a:lstStyle/>
        <a:p>
          <a:endParaRPr lang="en-US"/>
        </a:p>
      </dgm:t>
    </dgm:pt>
    <dgm:pt modelId="{0FB30169-6483-4903-A785-D9C243BB9648}" type="sibTrans" cxnId="{BAD45A7D-DF21-41E6-8E8A-55D1AE203CD4}">
      <dgm:prSet/>
      <dgm:spPr/>
      <dgm:t>
        <a:bodyPr/>
        <a:lstStyle/>
        <a:p>
          <a:endParaRPr lang="en-US"/>
        </a:p>
      </dgm:t>
    </dgm:pt>
    <dgm:pt modelId="{B2232578-A9CD-4907-8773-3A455268B842}">
      <dgm:prSet/>
      <dgm:spPr/>
      <dgm:t>
        <a:bodyPr/>
        <a:lstStyle/>
        <a:p>
          <a:pPr>
            <a:buFont typeface="Courier New" panose="02070309020205020404" pitchFamily="49" charset="0"/>
            <a:buChar char="o"/>
          </a:pPr>
          <a:r>
            <a:rPr lang="en-US" b="0" i="0" dirty="0"/>
            <a:t>Current or former spouse or intimate partner</a:t>
          </a:r>
          <a:endParaRPr lang="en-US" dirty="0"/>
        </a:p>
      </dgm:t>
    </dgm:pt>
    <dgm:pt modelId="{CC2CE8F4-0A1B-4A6C-8282-FD81820A3D26}" type="parTrans" cxnId="{6DF22B6B-394C-4F18-8CE7-BCFD64EADA26}">
      <dgm:prSet/>
      <dgm:spPr/>
      <dgm:t>
        <a:bodyPr/>
        <a:lstStyle/>
        <a:p>
          <a:endParaRPr lang="en-US"/>
        </a:p>
      </dgm:t>
    </dgm:pt>
    <dgm:pt modelId="{41B7527C-BEAB-4146-B421-BF32E37A54C0}" type="sibTrans" cxnId="{6DF22B6B-394C-4F18-8CE7-BCFD64EADA26}">
      <dgm:prSet/>
      <dgm:spPr/>
      <dgm:t>
        <a:bodyPr/>
        <a:lstStyle/>
        <a:p>
          <a:endParaRPr lang="en-US"/>
        </a:p>
      </dgm:t>
    </dgm:pt>
    <dgm:pt modelId="{97589FE7-B3E0-4513-A7CB-D393473A1231}">
      <dgm:prSet/>
      <dgm:spPr/>
      <dgm:t>
        <a:bodyPr/>
        <a:lstStyle/>
        <a:p>
          <a:pPr>
            <a:buFont typeface="Courier New" panose="02070309020205020404" pitchFamily="49" charset="0"/>
            <a:buChar char="o"/>
          </a:pPr>
          <a:r>
            <a:rPr lang="en-US" b="0" i="0"/>
            <a:t>Child in common</a:t>
          </a:r>
          <a:endParaRPr lang="en-US"/>
        </a:p>
      </dgm:t>
    </dgm:pt>
    <dgm:pt modelId="{C0D85FE1-3C64-49D9-8FCE-66CA0C469C30}" type="parTrans" cxnId="{F03B984F-D4DD-4992-B73F-DCD8F4500F60}">
      <dgm:prSet/>
      <dgm:spPr/>
      <dgm:t>
        <a:bodyPr/>
        <a:lstStyle/>
        <a:p>
          <a:endParaRPr lang="en-US"/>
        </a:p>
      </dgm:t>
    </dgm:pt>
    <dgm:pt modelId="{391BD195-AE33-4743-94F9-3F660495D1CC}" type="sibTrans" cxnId="{F03B984F-D4DD-4992-B73F-DCD8F4500F60}">
      <dgm:prSet/>
      <dgm:spPr/>
      <dgm:t>
        <a:bodyPr/>
        <a:lstStyle/>
        <a:p>
          <a:endParaRPr lang="en-US"/>
        </a:p>
      </dgm:t>
    </dgm:pt>
    <dgm:pt modelId="{64A79329-25E3-4DDF-8087-D60C44E7FA74}">
      <dgm:prSet/>
      <dgm:spPr/>
      <dgm:t>
        <a:bodyPr/>
        <a:lstStyle/>
        <a:p>
          <a:pPr>
            <a:buFont typeface="Courier New" panose="02070309020205020404" pitchFamily="49" charset="0"/>
            <a:buChar char="o"/>
          </a:pPr>
          <a:r>
            <a:rPr lang="en-US" b="0" i="0" dirty="0"/>
            <a:t>Current or former cohabitation </a:t>
          </a:r>
          <a:r>
            <a:rPr lang="en-US" b="1" i="0" dirty="0"/>
            <a:t>as a spouse or intimate partner</a:t>
          </a:r>
          <a:endParaRPr lang="en-US" dirty="0"/>
        </a:p>
      </dgm:t>
    </dgm:pt>
    <dgm:pt modelId="{8D24F9EF-1105-4D5F-BC08-81CB2397F53B}" type="parTrans" cxnId="{91440601-E0CD-46EF-968B-44AC9F123A94}">
      <dgm:prSet/>
      <dgm:spPr/>
      <dgm:t>
        <a:bodyPr/>
        <a:lstStyle/>
        <a:p>
          <a:endParaRPr lang="en-US"/>
        </a:p>
      </dgm:t>
    </dgm:pt>
    <dgm:pt modelId="{FA1760E2-4E5D-45F7-908F-0C06C19A07F6}" type="sibTrans" cxnId="{91440601-E0CD-46EF-968B-44AC9F123A94}">
      <dgm:prSet/>
      <dgm:spPr/>
      <dgm:t>
        <a:bodyPr/>
        <a:lstStyle/>
        <a:p>
          <a:endParaRPr lang="en-US"/>
        </a:p>
      </dgm:t>
    </dgm:pt>
    <dgm:pt modelId="{60D3402C-8B91-4F44-9FBB-8942B46874D1}">
      <dgm:prSet/>
      <dgm:spPr/>
      <dgm:t>
        <a:bodyPr/>
        <a:lstStyle/>
        <a:p>
          <a:pPr>
            <a:buFont typeface="Courier New" panose="02070309020205020404" pitchFamily="49" charset="0"/>
            <a:buChar char="o"/>
          </a:pPr>
          <a:r>
            <a:rPr lang="en-US" b="0" i="0" dirty="0"/>
            <a:t>Protected from each other by DV, family violence laws</a:t>
          </a:r>
          <a:endParaRPr lang="en-US" dirty="0"/>
        </a:p>
      </dgm:t>
    </dgm:pt>
    <dgm:pt modelId="{FE019125-CB44-47AA-9888-550022179E2C}" type="parTrans" cxnId="{3DDFD9EF-1A9E-4B39-950F-23D01F78F4C1}">
      <dgm:prSet/>
      <dgm:spPr/>
      <dgm:t>
        <a:bodyPr/>
        <a:lstStyle/>
        <a:p>
          <a:endParaRPr lang="en-US"/>
        </a:p>
      </dgm:t>
    </dgm:pt>
    <dgm:pt modelId="{37A1065B-0549-4938-ADEE-40C67A9F191D}" type="sibTrans" cxnId="{3DDFD9EF-1A9E-4B39-950F-23D01F78F4C1}">
      <dgm:prSet/>
      <dgm:spPr/>
      <dgm:t>
        <a:bodyPr/>
        <a:lstStyle/>
        <a:p>
          <a:endParaRPr lang="en-US"/>
        </a:p>
      </dgm:t>
    </dgm:pt>
    <dgm:pt modelId="{810F3BB3-FE60-4BC7-B5C8-FAA45D1B8EE4}">
      <dgm:prSet/>
      <dgm:spPr>
        <a:solidFill>
          <a:srgbClr val="0D7062"/>
        </a:solidFill>
      </dgm:spPr>
      <dgm:t>
        <a:bodyPr/>
        <a:lstStyle/>
        <a:p>
          <a:r>
            <a:rPr lang="en-US" b="0" i="0" u="sng" dirty="0"/>
            <a:t>Dating Violence</a:t>
          </a:r>
          <a:r>
            <a:rPr lang="en-US" b="0" i="0" dirty="0"/>
            <a:t>: Violence committed by an individual who is or has been in a social relationship of a romantic or intimate nature with the victim</a:t>
          </a:r>
          <a:endParaRPr lang="en-US" dirty="0"/>
        </a:p>
      </dgm:t>
    </dgm:pt>
    <dgm:pt modelId="{4C5DB7E2-A2D9-45D6-9F35-D281D089AC94}" type="parTrans" cxnId="{D294205A-8358-40DA-8411-694CCBD251D7}">
      <dgm:prSet/>
      <dgm:spPr/>
      <dgm:t>
        <a:bodyPr/>
        <a:lstStyle/>
        <a:p>
          <a:endParaRPr lang="en-US"/>
        </a:p>
      </dgm:t>
    </dgm:pt>
    <dgm:pt modelId="{A95B77C5-F963-4BDD-89E7-616AD550EAB9}" type="sibTrans" cxnId="{D294205A-8358-40DA-8411-694CCBD251D7}">
      <dgm:prSet/>
      <dgm:spPr/>
      <dgm:t>
        <a:bodyPr/>
        <a:lstStyle/>
        <a:p>
          <a:endParaRPr lang="en-US"/>
        </a:p>
      </dgm:t>
    </dgm:pt>
    <dgm:pt modelId="{E70F7A62-9756-481D-BEF2-84443E7F4EC2}">
      <dgm:prSet/>
      <dgm:spPr/>
      <dgm:t>
        <a:bodyPr/>
        <a:lstStyle/>
        <a:p>
          <a:pPr>
            <a:buFont typeface="Courier New" panose="02070309020205020404" pitchFamily="49" charset="0"/>
            <a:buChar char="o"/>
          </a:pPr>
          <a:r>
            <a:rPr lang="en-US" b="0" i="0" dirty="0"/>
            <a:t>Consider length of relationship, type of relationship, frequency of interaction</a:t>
          </a:r>
          <a:endParaRPr lang="en-US" dirty="0"/>
        </a:p>
      </dgm:t>
    </dgm:pt>
    <dgm:pt modelId="{523AD0E0-A66B-4F26-84E8-6D20CC816639}" type="parTrans" cxnId="{52006F8F-99C0-4E1B-9D23-DDD324233F24}">
      <dgm:prSet/>
      <dgm:spPr/>
      <dgm:t>
        <a:bodyPr/>
        <a:lstStyle/>
        <a:p>
          <a:endParaRPr lang="en-US"/>
        </a:p>
      </dgm:t>
    </dgm:pt>
    <dgm:pt modelId="{6F0566A9-C057-47B7-995C-681A8041CC00}" type="sibTrans" cxnId="{52006F8F-99C0-4E1B-9D23-DDD324233F24}">
      <dgm:prSet/>
      <dgm:spPr/>
      <dgm:t>
        <a:bodyPr/>
        <a:lstStyle/>
        <a:p>
          <a:endParaRPr lang="en-US"/>
        </a:p>
      </dgm:t>
    </dgm:pt>
    <dgm:pt modelId="{082B5B74-AD92-44CF-9753-218522B81686}" type="pres">
      <dgm:prSet presAssocID="{5A3F1A9D-6ECB-4DB4-BC30-675AC6FD809F}" presName="linear" presStyleCnt="0">
        <dgm:presLayoutVars>
          <dgm:animLvl val="lvl"/>
          <dgm:resizeHandles val="exact"/>
        </dgm:presLayoutVars>
      </dgm:prSet>
      <dgm:spPr/>
    </dgm:pt>
    <dgm:pt modelId="{363151EE-176B-4220-A447-979AE3ABD270}" type="pres">
      <dgm:prSet presAssocID="{DAC9CCE2-F494-42CE-A3E2-5172E9757D3B}" presName="parentText" presStyleLbl="node1" presStyleIdx="0" presStyleCnt="2">
        <dgm:presLayoutVars>
          <dgm:chMax val="0"/>
          <dgm:bulletEnabled val="1"/>
        </dgm:presLayoutVars>
      </dgm:prSet>
      <dgm:spPr/>
    </dgm:pt>
    <dgm:pt modelId="{2C210D89-2B18-4F8B-A427-2E17BC26DAE7}" type="pres">
      <dgm:prSet presAssocID="{DAC9CCE2-F494-42CE-A3E2-5172E9757D3B}" presName="childText" presStyleLbl="revTx" presStyleIdx="0" presStyleCnt="2">
        <dgm:presLayoutVars>
          <dgm:bulletEnabled val="1"/>
        </dgm:presLayoutVars>
      </dgm:prSet>
      <dgm:spPr/>
    </dgm:pt>
    <dgm:pt modelId="{7DEFF8C9-542F-46CF-A603-92364AC9D32D}" type="pres">
      <dgm:prSet presAssocID="{810F3BB3-FE60-4BC7-B5C8-FAA45D1B8EE4}" presName="parentText" presStyleLbl="node1" presStyleIdx="1" presStyleCnt="2">
        <dgm:presLayoutVars>
          <dgm:chMax val="0"/>
          <dgm:bulletEnabled val="1"/>
        </dgm:presLayoutVars>
      </dgm:prSet>
      <dgm:spPr/>
    </dgm:pt>
    <dgm:pt modelId="{8CEA1E5D-C64E-4E8E-B678-25DFB2EA8BCF}" type="pres">
      <dgm:prSet presAssocID="{810F3BB3-FE60-4BC7-B5C8-FAA45D1B8EE4}" presName="childText" presStyleLbl="revTx" presStyleIdx="1" presStyleCnt="2">
        <dgm:presLayoutVars>
          <dgm:bulletEnabled val="1"/>
        </dgm:presLayoutVars>
      </dgm:prSet>
      <dgm:spPr/>
    </dgm:pt>
  </dgm:ptLst>
  <dgm:cxnLst>
    <dgm:cxn modelId="{91440601-E0CD-46EF-968B-44AC9F123A94}" srcId="{DAC9CCE2-F494-42CE-A3E2-5172E9757D3B}" destId="{64A79329-25E3-4DDF-8087-D60C44E7FA74}" srcOrd="2" destOrd="0" parTransId="{8D24F9EF-1105-4D5F-BC08-81CB2397F53B}" sibTransId="{FA1760E2-4E5D-45F7-908F-0C06C19A07F6}"/>
    <dgm:cxn modelId="{0209B61A-D758-4031-BD39-D07694059B29}" type="presOf" srcId="{97589FE7-B3E0-4513-A7CB-D393473A1231}" destId="{2C210D89-2B18-4F8B-A427-2E17BC26DAE7}" srcOrd="0" destOrd="1" presId="urn:microsoft.com/office/officeart/2005/8/layout/vList2"/>
    <dgm:cxn modelId="{6DF22B6B-394C-4F18-8CE7-BCFD64EADA26}" srcId="{DAC9CCE2-F494-42CE-A3E2-5172E9757D3B}" destId="{B2232578-A9CD-4907-8773-3A455268B842}" srcOrd="0" destOrd="0" parTransId="{CC2CE8F4-0A1B-4A6C-8282-FD81820A3D26}" sibTransId="{41B7527C-BEAB-4146-B421-BF32E37A54C0}"/>
    <dgm:cxn modelId="{A4717B4C-7FE3-45C9-9944-4B58F4C33F80}" type="presOf" srcId="{E70F7A62-9756-481D-BEF2-84443E7F4EC2}" destId="{8CEA1E5D-C64E-4E8E-B678-25DFB2EA8BCF}" srcOrd="0" destOrd="0" presId="urn:microsoft.com/office/officeart/2005/8/layout/vList2"/>
    <dgm:cxn modelId="{F03B984F-D4DD-4992-B73F-DCD8F4500F60}" srcId="{DAC9CCE2-F494-42CE-A3E2-5172E9757D3B}" destId="{97589FE7-B3E0-4513-A7CB-D393473A1231}" srcOrd="1" destOrd="0" parTransId="{C0D85FE1-3C64-49D9-8FCE-66CA0C469C30}" sibTransId="{391BD195-AE33-4743-94F9-3F660495D1CC}"/>
    <dgm:cxn modelId="{D294205A-8358-40DA-8411-694CCBD251D7}" srcId="{5A3F1A9D-6ECB-4DB4-BC30-675AC6FD809F}" destId="{810F3BB3-FE60-4BC7-B5C8-FAA45D1B8EE4}" srcOrd="1" destOrd="0" parTransId="{4C5DB7E2-A2D9-45D6-9F35-D281D089AC94}" sibTransId="{A95B77C5-F963-4BDD-89E7-616AD550EAB9}"/>
    <dgm:cxn modelId="{BAD45A7D-DF21-41E6-8E8A-55D1AE203CD4}" srcId="{5A3F1A9D-6ECB-4DB4-BC30-675AC6FD809F}" destId="{DAC9CCE2-F494-42CE-A3E2-5172E9757D3B}" srcOrd="0" destOrd="0" parTransId="{1369FE88-7958-4DE8-82FD-F90FDE7602C7}" sibTransId="{0FB30169-6483-4903-A785-D9C243BB9648}"/>
    <dgm:cxn modelId="{52006F8F-99C0-4E1B-9D23-DDD324233F24}" srcId="{810F3BB3-FE60-4BC7-B5C8-FAA45D1B8EE4}" destId="{E70F7A62-9756-481D-BEF2-84443E7F4EC2}" srcOrd="0" destOrd="0" parTransId="{523AD0E0-A66B-4F26-84E8-6D20CC816639}" sibTransId="{6F0566A9-C057-47B7-995C-681A8041CC00}"/>
    <dgm:cxn modelId="{558E04C6-B92B-45DC-9AF3-15BE4FD1ED71}" type="presOf" srcId="{5A3F1A9D-6ECB-4DB4-BC30-675AC6FD809F}" destId="{082B5B74-AD92-44CF-9753-218522B81686}" srcOrd="0" destOrd="0" presId="urn:microsoft.com/office/officeart/2005/8/layout/vList2"/>
    <dgm:cxn modelId="{CEDE27C6-0256-4B55-BC63-121A226CF660}" type="presOf" srcId="{DAC9CCE2-F494-42CE-A3E2-5172E9757D3B}" destId="{363151EE-176B-4220-A447-979AE3ABD270}" srcOrd="0" destOrd="0" presId="urn:microsoft.com/office/officeart/2005/8/layout/vList2"/>
    <dgm:cxn modelId="{37124CD2-1D6C-4533-9D33-F75CF90B0E6D}" type="presOf" srcId="{810F3BB3-FE60-4BC7-B5C8-FAA45D1B8EE4}" destId="{7DEFF8C9-542F-46CF-A603-92364AC9D32D}" srcOrd="0" destOrd="0" presId="urn:microsoft.com/office/officeart/2005/8/layout/vList2"/>
    <dgm:cxn modelId="{7FE2BBD7-0FE8-4E30-AB01-F41AC0922FD6}" type="presOf" srcId="{B2232578-A9CD-4907-8773-3A455268B842}" destId="{2C210D89-2B18-4F8B-A427-2E17BC26DAE7}" srcOrd="0" destOrd="0" presId="urn:microsoft.com/office/officeart/2005/8/layout/vList2"/>
    <dgm:cxn modelId="{682FE4DF-B817-4D76-B2D7-8AFCDD83C8B6}" type="presOf" srcId="{64A79329-25E3-4DDF-8087-D60C44E7FA74}" destId="{2C210D89-2B18-4F8B-A427-2E17BC26DAE7}" srcOrd="0" destOrd="2" presId="urn:microsoft.com/office/officeart/2005/8/layout/vList2"/>
    <dgm:cxn modelId="{965C4BE6-C02D-4B72-B442-80DA1CA1ACC4}" type="presOf" srcId="{60D3402C-8B91-4F44-9FBB-8942B46874D1}" destId="{2C210D89-2B18-4F8B-A427-2E17BC26DAE7}" srcOrd="0" destOrd="3" presId="urn:microsoft.com/office/officeart/2005/8/layout/vList2"/>
    <dgm:cxn modelId="{3DDFD9EF-1A9E-4B39-950F-23D01F78F4C1}" srcId="{DAC9CCE2-F494-42CE-A3E2-5172E9757D3B}" destId="{60D3402C-8B91-4F44-9FBB-8942B46874D1}" srcOrd="3" destOrd="0" parTransId="{FE019125-CB44-47AA-9888-550022179E2C}" sibTransId="{37A1065B-0549-4938-ADEE-40C67A9F191D}"/>
    <dgm:cxn modelId="{0385F2B0-404A-4CAA-A779-A99DE1665DDE}" type="presParOf" srcId="{082B5B74-AD92-44CF-9753-218522B81686}" destId="{363151EE-176B-4220-A447-979AE3ABD270}" srcOrd="0" destOrd="0" presId="urn:microsoft.com/office/officeart/2005/8/layout/vList2"/>
    <dgm:cxn modelId="{48273DCB-1B7B-4306-8560-975088D7ADC4}" type="presParOf" srcId="{082B5B74-AD92-44CF-9753-218522B81686}" destId="{2C210D89-2B18-4F8B-A427-2E17BC26DAE7}" srcOrd="1" destOrd="0" presId="urn:microsoft.com/office/officeart/2005/8/layout/vList2"/>
    <dgm:cxn modelId="{4D9245FC-AD0B-48B4-BE8A-D8F602F97E3E}" type="presParOf" srcId="{082B5B74-AD92-44CF-9753-218522B81686}" destId="{7DEFF8C9-542F-46CF-A603-92364AC9D32D}" srcOrd="2" destOrd="0" presId="urn:microsoft.com/office/officeart/2005/8/layout/vList2"/>
    <dgm:cxn modelId="{CAA1833F-283D-4ED5-B51D-3B38147F37ED}" type="presParOf" srcId="{082B5B74-AD92-44CF-9753-218522B81686}" destId="{8CEA1E5D-C64E-4E8E-B678-25DFB2EA8BC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sp="http://schemas.microsoft.com/office/drawing/2008/diagram" xmlns:dgm="http://schemas.openxmlformats.org/drawingml/2006/diagram" xmlns:a="http://schemas.openxmlformats.org/drawingml/2006/main">
  <dgm:ptLst>
    <dgm:pt modelId="{55A692A6-2E20-4635-A4F9-21850407B15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B851DF8B-9A13-4D14-A95B-A8F2468D877B}">
      <dgm:prSet/>
      <dgm:spPr>
        <a:solidFill>
          <a:srgbClr val="0D7062"/>
        </a:solidFill>
      </dgm:spPr>
      <dgm:t>
        <a:bodyPr/>
        <a:lstStyle/>
        <a:p>
          <a:r>
            <a:rPr lang="en-US" b="0" i="0" u="sng" dirty="0"/>
            <a:t>Stalking</a:t>
          </a:r>
          <a:r>
            <a:rPr lang="en-US" b="0" i="0" dirty="0"/>
            <a:t>: Engaging in a </a:t>
          </a:r>
          <a:r>
            <a:rPr lang="en-US" b="1" i="0" dirty="0"/>
            <a:t>course of conduct</a:t>
          </a:r>
          <a:r>
            <a:rPr lang="en-US" b="0" i="0" dirty="0"/>
            <a:t> directed at a </a:t>
          </a:r>
          <a:r>
            <a:rPr lang="en-US" b="1" i="0" dirty="0"/>
            <a:t>specific individual</a:t>
          </a:r>
          <a:r>
            <a:rPr lang="en-US" b="0" i="0" dirty="0"/>
            <a:t> that would cause a </a:t>
          </a:r>
          <a:r>
            <a:rPr lang="en-US" b="1" i="0" dirty="0"/>
            <a:t>reasonable person</a:t>
          </a:r>
          <a:r>
            <a:rPr lang="en-US" b="0" i="0" dirty="0"/>
            <a:t> to:</a:t>
          </a:r>
          <a:endParaRPr lang="en-US" dirty="0"/>
        </a:p>
      </dgm:t>
    </dgm:pt>
    <dgm:pt modelId="{0D674FC5-2B97-43BB-8EDF-B73B9D2F2C52}" type="parTrans" cxnId="{FE06221C-2564-48A0-8AB4-FECC748C18A8}">
      <dgm:prSet/>
      <dgm:spPr/>
      <dgm:t>
        <a:bodyPr/>
        <a:lstStyle/>
        <a:p>
          <a:endParaRPr lang="en-US"/>
        </a:p>
      </dgm:t>
    </dgm:pt>
    <dgm:pt modelId="{A597E86C-BCBB-4A8F-871B-26A9DC530621}" type="sibTrans" cxnId="{FE06221C-2564-48A0-8AB4-FECC748C18A8}">
      <dgm:prSet/>
      <dgm:spPr/>
      <dgm:t>
        <a:bodyPr/>
        <a:lstStyle/>
        <a:p>
          <a:endParaRPr lang="en-US"/>
        </a:p>
      </dgm:t>
    </dgm:pt>
    <dgm:pt modelId="{7A44DFBB-86E9-4374-8382-1823092A4276}">
      <dgm:prSet/>
      <dgm:spPr/>
      <dgm:t>
        <a:bodyPr/>
        <a:lstStyle/>
        <a:p>
          <a:pPr>
            <a:buFont typeface="Courier New" panose="02070309020205020404" pitchFamily="49" charset="0"/>
            <a:buChar char="o"/>
          </a:pPr>
          <a:r>
            <a:rPr lang="en-US" b="0" i="0" dirty="0"/>
            <a:t>Fear for the individual’s safety or safety of others</a:t>
          </a:r>
          <a:endParaRPr lang="en-US" dirty="0"/>
        </a:p>
      </dgm:t>
    </dgm:pt>
    <dgm:pt modelId="{74EDE1B5-CDCF-46BA-B35C-4DDE6496D693}" type="parTrans" cxnId="{AE974D7C-C4AD-4641-A513-A957F439CD78}">
      <dgm:prSet/>
      <dgm:spPr/>
      <dgm:t>
        <a:bodyPr/>
        <a:lstStyle/>
        <a:p>
          <a:endParaRPr lang="en-US"/>
        </a:p>
      </dgm:t>
    </dgm:pt>
    <dgm:pt modelId="{7C455710-D9B4-499C-8DE9-F274AC26B6E4}" type="sibTrans" cxnId="{AE974D7C-C4AD-4641-A513-A957F439CD78}">
      <dgm:prSet/>
      <dgm:spPr/>
      <dgm:t>
        <a:bodyPr/>
        <a:lstStyle/>
        <a:p>
          <a:endParaRPr lang="en-US"/>
        </a:p>
      </dgm:t>
    </dgm:pt>
    <dgm:pt modelId="{6D0F29F1-461F-40D3-A651-652CDB014ABF}">
      <dgm:prSet/>
      <dgm:spPr/>
      <dgm:t>
        <a:bodyPr/>
        <a:lstStyle/>
        <a:p>
          <a:pPr>
            <a:buFont typeface="Courier New" panose="02070309020205020404" pitchFamily="49" charset="0"/>
            <a:buChar char="o"/>
          </a:pPr>
          <a:r>
            <a:rPr lang="en-US" b="0" i="0" dirty="0"/>
            <a:t>Suffer </a:t>
          </a:r>
          <a:r>
            <a:rPr lang="en-US" b="1" i="0" u="sng" dirty="0"/>
            <a:t>substantial</a:t>
          </a:r>
          <a:r>
            <a:rPr lang="en-US" b="1" i="0" dirty="0"/>
            <a:t> emotional distress</a:t>
          </a:r>
          <a:endParaRPr lang="en-US" dirty="0"/>
        </a:p>
      </dgm:t>
    </dgm:pt>
    <dgm:pt modelId="{61056595-8BD9-47F0-88D7-EF5AED4E5E2C}" type="parTrans" cxnId="{5BBFFDD8-B297-42B4-9B48-61F856ACA03B}">
      <dgm:prSet/>
      <dgm:spPr/>
      <dgm:t>
        <a:bodyPr/>
        <a:lstStyle/>
        <a:p>
          <a:endParaRPr lang="en-US"/>
        </a:p>
      </dgm:t>
    </dgm:pt>
    <dgm:pt modelId="{D53BB8C9-AA51-4771-AFFF-F393AC9DC989}" type="sibTrans" cxnId="{5BBFFDD8-B297-42B4-9B48-61F856ACA03B}">
      <dgm:prSet/>
      <dgm:spPr/>
      <dgm:t>
        <a:bodyPr/>
        <a:lstStyle/>
        <a:p>
          <a:endParaRPr lang="en-US"/>
        </a:p>
      </dgm:t>
    </dgm:pt>
    <dgm:pt modelId="{96575BC8-AAB4-4D8B-987E-A7388FB71447}">
      <dgm:prSet/>
      <dgm:spPr>
        <a:solidFill>
          <a:srgbClr val="0D7062"/>
        </a:solidFill>
      </dgm:spPr>
      <dgm:t>
        <a:bodyPr/>
        <a:lstStyle/>
        <a:p>
          <a:r>
            <a:rPr lang="en-US" b="0" i="0" dirty="0"/>
            <a:t>Course of conduct = 2 or more acts</a:t>
          </a:r>
          <a:endParaRPr lang="en-US" dirty="0"/>
        </a:p>
      </dgm:t>
    </dgm:pt>
    <dgm:pt modelId="{90CCB320-06C9-4CA8-9F48-4C1AB7F34932}" type="parTrans" cxnId="{2C215450-8EE2-4383-BB94-CA17F2441874}">
      <dgm:prSet/>
      <dgm:spPr/>
      <dgm:t>
        <a:bodyPr/>
        <a:lstStyle/>
        <a:p>
          <a:endParaRPr lang="en-US"/>
        </a:p>
      </dgm:t>
    </dgm:pt>
    <dgm:pt modelId="{F88E6C15-E5B4-4B96-945E-5F172A4A2D81}" type="sibTrans" cxnId="{2C215450-8EE2-4383-BB94-CA17F2441874}">
      <dgm:prSet/>
      <dgm:spPr/>
      <dgm:t>
        <a:bodyPr/>
        <a:lstStyle/>
        <a:p>
          <a:endParaRPr lang="en-US"/>
        </a:p>
      </dgm:t>
    </dgm:pt>
    <dgm:pt modelId="{A5616F87-1212-4291-B856-48EC2816FACB}">
      <dgm:prSet/>
      <dgm:spPr/>
      <dgm:t>
        <a:bodyPr/>
        <a:lstStyle/>
        <a:p>
          <a:pPr>
            <a:buFont typeface="Courier New" panose="02070309020205020404" pitchFamily="49" charset="0"/>
            <a:buChar char="o"/>
          </a:pPr>
          <a:r>
            <a:rPr lang="en-US" b="0" i="0" dirty="0"/>
            <a:t>Reasonable person = similar circumstances, identities as victim</a:t>
          </a:r>
          <a:endParaRPr lang="en-US" dirty="0"/>
        </a:p>
      </dgm:t>
    </dgm:pt>
    <dgm:pt modelId="{CF62CB07-1B9A-411C-8FFD-9A7ABABF0AC9}" type="parTrans" cxnId="{BED8C259-5C02-4107-BB44-D4DDB510BC73}">
      <dgm:prSet/>
      <dgm:spPr/>
      <dgm:t>
        <a:bodyPr/>
        <a:lstStyle/>
        <a:p>
          <a:endParaRPr lang="en-US"/>
        </a:p>
      </dgm:t>
    </dgm:pt>
    <dgm:pt modelId="{BB00D486-10CA-40F2-AB30-246F3B2271AD}" type="sibTrans" cxnId="{BED8C259-5C02-4107-BB44-D4DDB510BC73}">
      <dgm:prSet/>
      <dgm:spPr/>
      <dgm:t>
        <a:bodyPr/>
        <a:lstStyle/>
        <a:p>
          <a:endParaRPr lang="en-US"/>
        </a:p>
      </dgm:t>
    </dgm:pt>
    <dgm:pt modelId="{44128854-3170-46A6-B81B-2658A6CE97E4}">
      <dgm:prSet/>
      <dgm:spPr/>
      <dgm:t>
        <a:bodyPr/>
        <a:lstStyle/>
        <a:p>
          <a:pPr>
            <a:buFont typeface="Courier New" panose="02070309020205020404" pitchFamily="49" charset="0"/>
            <a:buChar char="o"/>
          </a:pPr>
          <a:r>
            <a:rPr lang="en-US" b="0" i="0" dirty="0"/>
            <a:t>Substantial emotional distress = may require medical or other professional treatment</a:t>
          </a:r>
          <a:endParaRPr lang="en-US" dirty="0"/>
        </a:p>
      </dgm:t>
    </dgm:pt>
    <dgm:pt modelId="{05C3059D-C5BA-46CA-A0B9-B20F1E88D8D3}" type="parTrans" cxnId="{97C91256-178D-4BC4-BC0F-1CD9F3DAF431}">
      <dgm:prSet/>
      <dgm:spPr/>
      <dgm:t>
        <a:bodyPr/>
        <a:lstStyle/>
        <a:p>
          <a:endParaRPr lang="en-US"/>
        </a:p>
      </dgm:t>
    </dgm:pt>
    <dgm:pt modelId="{7FABDF7A-28BB-4DF6-AF5C-FA7D5DA35CDE}" type="sibTrans" cxnId="{97C91256-178D-4BC4-BC0F-1CD9F3DAF431}">
      <dgm:prSet/>
      <dgm:spPr/>
      <dgm:t>
        <a:bodyPr/>
        <a:lstStyle/>
        <a:p>
          <a:endParaRPr lang="en-US"/>
        </a:p>
      </dgm:t>
    </dgm:pt>
    <dgm:pt modelId="{DC43D745-B2A8-46C5-93C2-119EC8277AC1}" type="pres">
      <dgm:prSet presAssocID="{55A692A6-2E20-4635-A4F9-21850407B159}" presName="linear" presStyleCnt="0">
        <dgm:presLayoutVars>
          <dgm:animLvl val="lvl"/>
          <dgm:resizeHandles val="exact"/>
        </dgm:presLayoutVars>
      </dgm:prSet>
      <dgm:spPr/>
    </dgm:pt>
    <dgm:pt modelId="{61D7AF08-EB26-45A8-A852-57887C8C8E66}" type="pres">
      <dgm:prSet presAssocID="{B851DF8B-9A13-4D14-A95B-A8F2468D877B}" presName="parentText" presStyleLbl="node1" presStyleIdx="0" presStyleCnt="2">
        <dgm:presLayoutVars>
          <dgm:chMax val="0"/>
          <dgm:bulletEnabled val="1"/>
        </dgm:presLayoutVars>
      </dgm:prSet>
      <dgm:spPr/>
    </dgm:pt>
    <dgm:pt modelId="{C3192AFA-E797-4C3C-851A-D17225506C1B}" type="pres">
      <dgm:prSet presAssocID="{B851DF8B-9A13-4D14-A95B-A8F2468D877B}" presName="childText" presStyleLbl="revTx" presStyleIdx="0" presStyleCnt="2">
        <dgm:presLayoutVars>
          <dgm:bulletEnabled val="1"/>
        </dgm:presLayoutVars>
      </dgm:prSet>
      <dgm:spPr/>
    </dgm:pt>
    <dgm:pt modelId="{180219AC-66B2-4EFC-A06C-D0A589D2EB7E}" type="pres">
      <dgm:prSet presAssocID="{96575BC8-AAB4-4D8B-987E-A7388FB71447}" presName="parentText" presStyleLbl="node1" presStyleIdx="1" presStyleCnt="2">
        <dgm:presLayoutVars>
          <dgm:chMax val="0"/>
          <dgm:bulletEnabled val="1"/>
        </dgm:presLayoutVars>
      </dgm:prSet>
      <dgm:spPr/>
    </dgm:pt>
    <dgm:pt modelId="{F71AEA36-6723-4840-8A08-806CFFD0A02C}" type="pres">
      <dgm:prSet presAssocID="{96575BC8-AAB4-4D8B-987E-A7388FB71447}" presName="childText" presStyleLbl="revTx" presStyleIdx="1" presStyleCnt="2">
        <dgm:presLayoutVars>
          <dgm:bulletEnabled val="1"/>
        </dgm:presLayoutVars>
      </dgm:prSet>
      <dgm:spPr/>
    </dgm:pt>
  </dgm:ptLst>
  <dgm:cxnLst>
    <dgm:cxn modelId="{FE06221C-2564-48A0-8AB4-FECC748C18A8}" srcId="{55A692A6-2E20-4635-A4F9-21850407B159}" destId="{B851DF8B-9A13-4D14-A95B-A8F2468D877B}" srcOrd="0" destOrd="0" parTransId="{0D674FC5-2B97-43BB-8EDF-B73B9D2F2C52}" sibTransId="{A597E86C-BCBB-4A8F-871B-26A9DC530621}"/>
    <dgm:cxn modelId="{166E082F-C018-477C-B5B0-7AF1BBCF9909}" type="presOf" srcId="{55A692A6-2E20-4635-A4F9-21850407B159}" destId="{DC43D745-B2A8-46C5-93C2-119EC8277AC1}" srcOrd="0" destOrd="0" presId="urn:microsoft.com/office/officeart/2005/8/layout/vList2"/>
    <dgm:cxn modelId="{4F596565-ECB4-45B8-B1E2-22D004105256}" type="presOf" srcId="{7A44DFBB-86E9-4374-8382-1823092A4276}" destId="{C3192AFA-E797-4C3C-851A-D17225506C1B}" srcOrd="0" destOrd="0" presId="urn:microsoft.com/office/officeart/2005/8/layout/vList2"/>
    <dgm:cxn modelId="{2C215450-8EE2-4383-BB94-CA17F2441874}" srcId="{55A692A6-2E20-4635-A4F9-21850407B159}" destId="{96575BC8-AAB4-4D8B-987E-A7388FB71447}" srcOrd="1" destOrd="0" parTransId="{90CCB320-06C9-4CA8-9F48-4C1AB7F34932}" sibTransId="{F88E6C15-E5B4-4B96-945E-5F172A4A2D81}"/>
    <dgm:cxn modelId="{97C91256-178D-4BC4-BC0F-1CD9F3DAF431}" srcId="{96575BC8-AAB4-4D8B-987E-A7388FB71447}" destId="{44128854-3170-46A6-B81B-2658A6CE97E4}" srcOrd="1" destOrd="0" parTransId="{05C3059D-C5BA-46CA-A0B9-B20F1E88D8D3}" sibTransId="{7FABDF7A-28BB-4DF6-AF5C-FA7D5DA35CDE}"/>
    <dgm:cxn modelId="{BED8C259-5C02-4107-BB44-D4DDB510BC73}" srcId="{96575BC8-AAB4-4D8B-987E-A7388FB71447}" destId="{A5616F87-1212-4291-B856-48EC2816FACB}" srcOrd="0" destOrd="0" parTransId="{CF62CB07-1B9A-411C-8FFD-9A7ABABF0AC9}" sibTransId="{BB00D486-10CA-40F2-AB30-246F3B2271AD}"/>
    <dgm:cxn modelId="{AE974D7C-C4AD-4641-A513-A957F439CD78}" srcId="{B851DF8B-9A13-4D14-A95B-A8F2468D877B}" destId="{7A44DFBB-86E9-4374-8382-1823092A4276}" srcOrd="0" destOrd="0" parTransId="{74EDE1B5-CDCF-46BA-B35C-4DDE6496D693}" sibTransId="{7C455710-D9B4-499C-8DE9-F274AC26B6E4}"/>
    <dgm:cxn modelId="{06B04B7D-2ABB-450C-ADC1-3DE1524FC5DB}" type="presOf" srcId="{6D0F29F1-461F-40D3-A651-652CDB014ABF}" destId="{C3192AFA-E797-4C3C-851A-D17225506C1B}" srcOrd="0" destOrd="1" presId="urn:microsoft.com/office/officeart/2005/8/layout/vList2"/>
    <dgm:cxn modelId="{6FCA8CC7-D700-4D56-93FD-06626D618742}" type="presOf" srcId="{96575BC8-AAB4-4D8B-987E-A7388FB71447}" destId="{180219AC-66B2-4EFC-A06C-D0A589D2EB7E}" srcOrd="0" destOrd="0" presId="urn:microsoft.com/office/officeart/2005/8/layout/vList2"/>
    <dgm:cxn modelId="{5BBFFDD8-B297-42B4-9B48-61F856ACA03B}" srcId="{B851DF8B-9A13-4D14-A95B-A8F2468D877B}" destId="{6D0F29F1-461F-40D3-A651-652CDB014ABF}" srcOrd="1" destOrd="0" parTransId="{61056595-8BD9-47F0-88D7-EF5AED4E5E2C}" sibTransId="{D53BB8C9-AA51-4771-AFFF-F393AC9DC989}"/>
    <dgm:cxn modelId="{0E5B97DB-AAAE-49DF-B181-61CCA3B2672F}" type="presOf" srcId="{A5616F87-1212-4291-B856-48EC2816FACB}" destId="{F71AEA36-6723-4840-8A08-806CFFD0A02C}" srcOrd="0" destOrd="0" presId="urn:microsoft.com/office/officeart/2005/8/layout/vList2"/>
    <dgm:cxn modelId="{CA4A22F0-2683-4AFB-BE0F-D5B98B28661B}" type="presOf" srcId="{44128854-3170-46A6-B81B-2658A6CE97E4}" destId="{F71AEA36-6723-4840-8A08-806CFFD0A02C}" srcOrd="0" destOrd="1" presId="urn:microsoft.com/office/officeart/2005/8/layout/vList2"/>
    <dgm:cxn modelId="{1DA046FB-2B00-4384-ABA5-D1778ED101F9}" type="presOf" srcId="{B851DF8B-9A13-4D14-A95B-A8F2468D877B}" destId="{61D7AF08-EB26-45A8-A852-57887C8C8E66}" srcOrd="0" destOrd="0" presId="urn:microsoft.com/office/officeart/2005/8/layout/vList2"/>
    <dgm:cxn modelId="{E8086166-7FA4-4B5D-A1DB-3BBBC0C6DF96}" type="presParOf" srcId="{DC43D745-B2A8-46C5-93C2-119EC8277AC1}" destId="{61D7AF08-EB26-45A8-A852-57887C8C8E66}" srcOrd="0" destOrd="0" presId="urn:microsoft.com/office/officeart/2005/8/layout/vList2"/>
    <dgm:cxn modelId="{A7916A8B-4D86-4D66-9DB9-56ADDE22DB9A}" type="presParOf" srcId="{DC43D745-B2A8-46C5-93C2-119EC8277AC1}" destId="{C3192AFA-E797-4C3C-851A-D17225506C1B}" srcOrd="1" destOrd="0" presId="urn:microsoft.com/office/officeart/2005/8/layout/vList2"/>
    <dgm:cxn modelId="{1381D209-9698-40A1-A6D5-34360E9523BD}" type="presParOf" srcId="{DC43D745-B2A8-46C5-93C2-119EC8277AC1}" destId="{180219AC-66B2-4EFC-A06C-D0A589D2EB7E}" srcOrd="2" destOrd="0" presId="urn:microsoft.com/office/officeart/2005/8/layout/vList2"/>
    <dgm:cxn modelId="{38DC438A-6DD4-4C1A-A754-A39F9478250E}" type="presParOf" srcId="{DC43D745-B2A8-46C5-93C2-119EC8277AC1}" destId="{F71AEA36-6723-4840-8A08-806CFFD0A02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E2356843-7392-4706-B93C-C04E84C6D47F}"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BB104A04-8185-4351-9AA1-41F307793B50}">
      <dgm:prSet/>
      <dgm:spPr/>
      <dgm:t>
        <a:bodyPr/>
        <a:lstStyle/>
        <a:p>
          <a:r>
            <a:rPr lang="en-US" b="0" i="0" u="sng"/>
            <a:t>Retaliation</a:t>
          </a:r>
          <a:r>
            <a:rPr lang="en-US" b="0" i="0"/>
            <a:t>: No individual may intimidate, threaten, coerce, or discriminate against any individual for the purpose of interfering with any right or privilege secured by this policy or because the individual has </a:t>
          </a:r>
          <a:r>
            <a:rPr lang="en-US" b="1" i="0"/>
            <a:t>made a report or formal complaint, testified, assisted, or participated or refused to participate in any manner in an investigation, proceeding, or hearing under this policy</a:t>
          </a:r>
          <a:endParaRPr lang="en-US"/>
        </a:p>
      </dgm:t>
    </dgm:pt>
    <dgm:pt modelId="{A13DD7D8-0144-4C13-9DE9-F40006100916}" type="parTrans" cxnId="{34ABDAB3-C870-4242-B168-89B94E70C16C}">
      <dgm:prSet/>
      <dgm:spPr/>
      <dgm:t>
        <a:bodyPr/>
        <a:lstStyle/>
        <a:p>
          <a:endParaRPr lang="en-US"/>
        </a:p>
      </dgm:t>
    </dgm:pt>
    <dgm:pt modelId="{848A9539-FF49-4E00-981D-CFE2F8A08869}" type="sibTrans" cxnId="{34ABDAB3-C870-4242-B168-89B94E70C16C}">
      <dgm:prSet/>
      <dgm:spPr/>
      <dgm:t>
        <a:bodyPr/>
        <a:lstStyle/>
        <a:p>
          <a:endParaRPr lang="en-US"/>
        </a:p>
      </dgm:t>
    </dgm:pt>
    <dgm:pt modelId="{9CCEC04E-100D-4C8A-BAEB-D5B144C3F15B}" type="pres">
      <dgm:prSet presAssocID="{E2356843-7392-4706-B93C-C04E84C6D47F}" presName="vert0" presStyleCnt="0">
        <dgm:presLayoutVars>
          <dgm:dir/>
          <dgm:animOne val="branch"/>
          <dgm:animLvl val="lvl"/>
        </dgm:presLayoutVars>
      </dgm:prSet>
      <dgm:spPr/>
    </dgm:pt>
    <dgm:pt modelId="{E6EE464A-2354-411C-B7FC-A0A73319C4C6}" type="pres">
      <dgm:prSet presAssocID="{BB104A04-8185-4351-9AA1-41F307793B50}" presName="thickLine" presStyleLbl="alignNode1" presStyleIdx="0" presStyleCnt="1"/>
      <dgm:spPr/>
    </dgm:pt>
    <dgm:pt modelId="{66BAF377-E6F0-4164-BDC8-FD883824FBD7}" type="pres">
      <dgm:prSet presAssocID="{BB104A04-8185-4351-9AA1-41F307793B50}" presName="horz1" presStyleCnt="0"/>
      <dgm:spPr/>
    </dgm:pt>
    <dgm:pt modelId="{C9BA0B81-FDD6-4735-B46A-85BE82EC084F}" type="pres">
      <dgm:prSet presAssocID="{BB104A04-8185-4351-9AA1-41F307793B50}" presName="tx1" presStyleLbl="revTx" presStyleIdx="0" presStyleCnt="1"/>
      <dgm:spPr/>
    </dgm:pt>
    <dgm:pt modelId="{43EA62FE-B77A-4F78-9695-5F372CEB3444}" type="pres">
      <dgm:prSet presAssocID="{BB104A04-8185-4351-9AA1-41F307793B50}" presName="vert1" presStyleCnt="0"/>
      <dgm:spPr/>
    </dgm:pt>
  </dgm:ptLst>
  <dgm:cxnLst>
    <dgm:cxn modelId="{F931ED28-25C4-4688-A2E9-5BA063339CD6}" type="presOf" srcId="{E2356843-7392-4706-B93C-C04E84C6D47F}" destId="{9CCEC04E-100D-4C8A-BAEB-D5B144C3F15B}" srcOrd="0" destOrd="0" presId="urn:microsoft.com/office/officeart/2008/layout/LinedList"/>
    <dgm:cxn modelId="{7DFEEDA4-3520-4194-AFE4-47BB171F53EE}" type="presOf" srcId="{BB104A04-8185-4351-9AA1-41F307793B50}" destId="{C9BA0B81-FDD6-4735-B46A-85BE82EC084F}" srcOrd="0" destOrd="0" presId="urn:microsoft.com/office/officeart/2008/layout/LinedList"/>
    <dgm:cxn modelId="{34ABDAB3-C870-4242-B168-89B94E70C16C}" srcId="{E2356843-7392-4706-B93C-C04E84C6D47F}" destId="{BB104A04-8185-4351-9AA1-41F307793B50}" srcOrd="0" destOrd="0" parTransId="{A13DD7D8-0144-4C13-9DE9-F40006100916}" sibTransId="{848A9539-FF49-4E00-981D-CFE2F8A08869}"/>
    <dgm:cxn modelId="{AEBDC645-F7D9-4C7F-94CB-90F94FE2C0DB}" type="presParOf" srcId="{9CCEC04E-100D-4C8A-BAEB-D5B144C3F15B}" destId="{E6EE464A-2354-411C-B7FC-A0A73319C4C6}" srcOrd="0" destOrd="0" presId="urn:microsoft.com/office/officeart/2008/layout/LinedList"/>
    <dgm:cxn modelId="{966C75CA-4C76-4EE0-BDD0-8D806066B46C}" type="presParOf" srcId="{9CCEC04E-100D-4C8A-BAEB-D5B144C3F15B}" destId="{66BAF377-E6F0-4164-BDC8-FD883824FBD7}" srcOrd="1" destOrd="0" presId="urn:microsoft.com/office/officeart/2008/layout/LinedList"/>
    <dgm:cxn modelId="{C439B325-A752-476E-B79B-CEA2DD614A0B}" type="presParOf" srcId="{66BAF377-E6F0-4164-BDC8-FD883824FBD7}" destId="{C9BA0B81-FDD6-4735-B46A-85BE82EC084F}" srcOrd="0" destOrd="0" presId="urn:microsoft.com/office/officeart/2008/layout/LinedList"/>
    <dgm:cxn modelId="{5316E053-DC00-4A04-9553-6BA06F649E3A}" type="presParOf" srcId="{66BAF377-E6F0-4164-BDC8-FD883824FBD7}" destId="{43EA62FE-B77A-4F78-9695-5F372CEB3444}" srcOrd="1" destOrd="0" presId="urn:microsoft.com/office/officeart/2008/layout/Lin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sp="http://schemas.microsoft.com/office/drawing/2008/diagram" xmlns:dgm="http://schemas.openxmlformats.org/drawingml/2006/diagram" xmlns:a="http://schemas.openxmlformats.org/drawingml/2006/main">
  <dgm:ptLst>
    <dgm:pt modelId="{CC24C0E3-6199-4E5E-99E9-E80C042DDE1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F2891B8-E67D-4C71-8E39-F5E4555DEEDB}">
      <dgm:prSet/>
      <dgm:spPr>
        <a:solidFill>
          <a:srgbClr val="0D7062"/>
        </a:solidFill>
      </dgm:spPr>
      <dgm:t>
        <a:bodyPr/>
        <a:lstStyle/>
        <a:p>
          <a:r>
            <a:rPr lang="en-US" b="0" i="0" dirty="0"/>
            <a:t>Complainant may be anyone</a:t>
          </a:r>
          <a:endParaRPr lang="en-US" dirty="0"/>
        </a:p>
      </dgm:t>
    </dgm:pt>
    <dgm:pt modelId="{1342B8C9-7B5C-4FAD-8EBE-E2FF3FB82068}" type="parTrans" cxnId="{B853A5B9-26AE-466D-B6E6-9C2623C5FEAE}">
      <dgm:prSet/>
      <dgm:spPr/>
      <dgm:t>
        <a:bodyPr/>
        <a:lstStyle/>
        <a:p>
          <a:endParaRPr lang="en-US"/>
        </a:p>
      </dgm:t>
    </dgm:pt>
    <dgm:pt modelId="{2BBA6B55-21CB-4B75-89F7-7B3E847F20C9}" type="sibTrans" cxnId="{B853A5B9-26AE-466D-B6E6-9C2623C5FEAE}">
      <dgm:prSet/>
      <dgm:spPr/>
      <dgm:t>
        <a:bodyPr/>
        <a:lstStyle/>
        <a:p>
          <a:endParaRPr lang="en-US"/>
        </a:p>
      </dgm:t>
    </dgm:pt>
    <dgm:pt modelId="{2CC4EA18-6980-475F-883F-B301EBF5ADB2}">
      <dgm:prSet/>
      <dgm:spPr>
        <a:solidFill>
          <a:srgbClr val="0D7062"/>
        </a:solidFill>
      </dgm:spPr>
      <dgm:t>
        <a:bodyPr/>
        <a:lstStyle/>
        <a:p>
          <a:r>
            <a:rPr lang="en-US" b="0" i="0" dirty="0"/>
            <a:t>Conduct may occur anywhere, but must impact University programs or activities</a:t>
          </a:r>
          <a:endParaRPr lang="en-US" dirty="0"/>
        </a:p>
      </dgm:t>
    </dgm:pt>
    <dgm:pt modelId="{77A7FC88-59D5-41F8-AE8C-02E3ADBF1B73}" type="parTrans" cxnId="{9D547696-2EC0-461A-B939-A046E8389591}">
      <dgm:prSet/>
      <dgm:spPr/>
      <dgm:t>
        <a:bodyPr/>
        <a:lstStyle/>
        <a:p>
          <a:endParaRPr lang="en-US"/>
        </a:p>
      </dgm:t>
    </dgm:pt>
    <dgm:pt modelId="{713B71E7-750B-499A-B35C-92ED1DD0DCB8}" type="sibTrans" cxnId="{9D547696-2EC0-461A-B939-A046E8389591}">
      <dgm:prSet/>
      <dgm:spPr/>
      <dgm:t>
        <a:bodyPr/>
        <a:lstStyle/>
        <a:p>
          <a:endParaRPr lang="en-US"/>
        </a:p>
      </dgm:t>
    </dgm:pt>
    <dgm:pt modelId="{976EC3EE-77D9-4A05-B50F-969841CDB020}">
      <dgm:prSet/>
      <dgm:spPr>
        <a:solidFill>
          <a:srgbClr val="0D7062"/>
        </a:solidFill>
      </dgm:spPr>
      <dgm:t>
        <a:bodyPr/>
        <a:lstStyle/>
        <a:p>
          <a:r>
            <a:rPr lang="en-US" b="0" i="0"/>
            <a:t>Overlap with: Title IX Policy</a:t>
          </a:r>
          <a:endParaRPr lang="en-US"/>
        </a:p>
      </dgm:t>
    </dgm:pt>
    <dgm:pt modelId="{7E4A5EE8-A105-4F7D-BE62-E38D1EC92C26}" type="parTrans" cxnId="{E3E7800D-F556-4D52-BDF7-614D077B3731}">
      <dgm:prSet/>
      <dgm:spPr/>
      <dgm:t>
        <a:bodyPr/>
        <a:lstStyle/>
        <a:p>
          <a:endParaRPr lang="en-US"/>
        </a:p>
      </dgm:t>
    </dgm:pt>
    <dgm:pt modelId="{2678F685-2142-4321-9615-A771059995B2}" type="sibTrans" cxnId="{E3E7800D-F556-4D52-BDF7-614D077B3731}">
      <dgm:prSet/>
      <dgm:spPr/>
      <dgm:t>
        <a:bodyPr/>
        <a:lstStyle/>
        <a:p>
          <a:endParaRPr lang="en-US"/>
        </a:p>
      </dgm:t>
    </dgm:pt>
    <dgm:pt modelId="{D30D6639-EE58-47EA-96FB-7FD484C45AA5}">
      <dgm:prSet/>
      <dgm:spPr/>
      <dgm:t>
        <a:bodyPr/>
        <a:lstStyle/>
        <a:p>
          <a:pPr>
            <a:buFont typeface="Courier New" panose="02070309020205020404" pitchFamily="49" charset="0"/>
            <a:buChar char="o"/>
          </a:pPr>
          <a:r>
            <a:rPr lang="en-US" b="0" i="0" dirty="0"/>
            <a:t>May be consolidated such that Title IX process applies</a:t>
          </a:r>
          <a:endParaRPr lang="en-US" dirty="0"/>
        </a:p>
      </dgm:t>
    </dgm:pt>
    <dgm:pt modelId="{A7BB5688-E348-4C21-8791-F0B3FD62E78B}" type="parTrans" cxnId="{55BF342A-301A-42E5-A6E7-322DF0F68001}">
      <dgm:prSet/>
      <dgm:spPr/>
      <dgm:t>
        <a:bodyPr/>
        <a:lstStyle/>
        <a:p>
          <a:endParaRPr lang="en-US"/>
        </a:p>
      </dgm:t>
    </dgm:pt>
    <dgm:pt modelId="{E5B15D7F-1455-4052-B2AE-9CFDF734CD87}" type="sibTrans" cxnId="{55BF342A-301A-42E5-A6E7-322DF0F68001}">
      <dgm:prSet/>
      <dgm:spPr/>
      <dgm:t>
        <a:bodyPr/>
        <a:lstStyle/>
        <a:p>
          <a:endParaRPr lang="en-US"/>
        </a:p>
      </dgm:t>
    </dgm:pt>
    <dgm:pt modelId="{D22E38C4-A25B-48B6-834C-FC801CD61F47}">
      <dgm:prSet/>
      <dgm:spPr>
        <a:solidFill>
          <a:srgbClr val="0D7062"/>
        </a:solidFill>
      </dgm:spPr>
      <dgm:t>
        <a:bodyPr/>
        <a:lstStyle/>
        <a:p>
          <a:r>
            <a:rPr lang="en-US" b="0" i="0"/>
            <a:t>Overlap with: Non-Discrimination Policy</a:t>
          </a:r>
          <a:endParaRPr lang="en-US"/>
        </a:p>
      </dgm:t>
    </dgm:pt>
    <dgm:pt modelId="{D93FD5FC-67B8-450D-B330-9DA3414CE1FC}" type="parTrans" cxnId="{BE3C942B-B670-4BC9-8493-0D53576AD168}">
      <dgm:prSet/>
      <dgm:spPr/>
      <dgm:t>
        <a:bodyPr/>
        <a:lstStyle/>
        <a:p>
          <a:endParaRPr lang="en-US"/>
        </a:p>
      </dgm:t>
    </dgm:pt>
    <dgm:pt modelId="{A565F4E1-8858-43C9-9BB0-F9665F766D06}" type="sibTrans" cxnId="{BE3C942B-B670-4BC9-8493-0D53576AD168}">
      <dgm:prSet/>
      <dgm:spPr/>
      <dgm:t>
        <a:bodyPr/>
        <a:lstStyle/>
        <a:p>
          <a:endParaRPr lang="en-US"/>
        </a:p>
      </dgm:t>
    </dgm:pt>
    <dgm:pt modelId="{6382FFCF-A5E2-4631-997F-C8FC475BDE30}">
      <dgm:prSet/>
      <dgm:spPr/>
      <dgm:t>
        <a:bodyPr/>
        <a:lstStyle/>
        <a:p>
          <a:pPr>
            <a:buFont typeface="Courier New" panose="02070309020205020404" pitchFamily="49" charset="0"/>
            <a:buChar char="o"/>
          </a:pPr>
          <a:r>
            <a:rPr lang="en-US" b="0" i="0" dirty="0"/>
            <a:t>College will coordinate</a:t>
          </a:r>
          <a:endParaRPr lang="en-US" dirty="0"/>
        </a:p>
      </dgm:t>
    </dgm:pt>
    <dgm:pt modelId="{2C08B21F-AC11-489D-988C-CB295971F0C9}" type="parTrans" cxnId="{E3527044-5EA0-4A77-8C70-46BED7BE6C95}">
      <dgm:prSet/>
      <dgm:spPr/>
      <dgm:t>
        <a:bodyPr/>
        <a:lstStyle/>
        <a:p>
          <a:endParaRPr lang="en-US"/>
        </a:p>
      </dgm:t>
    </dgm:pt>
    <dgm:pt modelId="{283CE9F7-797B-4AEE-85B6-1F88B962DF9D}" type="sibTrans" cxnId="{E3527044-5EA0-4A77-8C70-46BED7BE6C95}">
      <dgm:prSet/>
      <dgm:spPr/>
      <dgm:t>
        <a:bodyPr/>
        <a:lstStyle/>
        <a:p>
          <a:endParaRPr lang="en-US"/>
        </a:p>
      </dgm:t>
    </dgm:pt>
    <dgm:pt modelId="{261941B3-78A1-4EDB-9F68-4EF05CC78159}" type="pres">
      <dgm:prSet presAssocID="{CC24C0E3-6199-4E5E-99E9-E80C042DDE14}" presName="linear" presStyleCnt="0">
        <dgm:presLayoutVars>
          <dgm:animLvl val="lvl"/>
          <dgm:resizeHandles val="exact"/>
        </dgm:presLayoutVars>
      </dgm:prSet>
      <dgm:spPr/>
    </dgm:pt>
    <dgm:pt modelId="{B9A4A772-FC33-47C6-B872-B769598A7B05}" type="pres">
      <dgm:prSet presAssocID="{FF2891B8-E67D-4C71-8E39-F5E4555DEEDB}" presName="parentText" presStyleLbl="node1" presStyleIdx="0" presStyleCnt="4">
        <dgm:presLayoutVars>
          <dgm:chMax val="0"/>
          <dgm:bulletEnabled val="1"/>
        </dgm:presLayoutVars>
      </dgm:prSet>
      <dgm:spPr/>
    </dgm:pt>
    <dgm:pt modelId="{F824D43D-CEEF-4ABC-A4AB-311C8EB0BAC4}" type="pres">
      <dgm:prSet presAssocID="{2BBA6B55-21CB-4B75-89F7-7B3E847F20C9}" presName="spacer" presStyleCnt="0"/>
      <dgm:spPr/>
    </dgm:pt>
    <dgm:pt modelId="{5D074066-3D38-4F5B-AAC2-62C541A4998B}" type="pres">
      <dgm:prSet presAssocID="{2CC4EA18-6980-475F-883F-B301EBF5ADB2}" presName="parentText" presStyleLbl="node1" presStyleIdx="1" presStyleCnt="4">
        <dgm:presLayoutVars>
          <dgm:chMax val="0"/>
          <dgm:bulletEnabled val="1"/>
        </dgm:presLayoutVars>
      </dgm:prSet>
      <dgm:spPr/>
    </dgm:pt>
    <dgm:pt modelId="{8E30AAB7-CE0A-4B6F-B517-5C9CC0E05A46}" type="pres">
      <dgm:prSet presAssocID="{713B71E7-750B-499A-B35C-92ED1DD0DCB8}" presName="spacer" presStyleCnt="0"/>
      <dgm:spPr/>
    </dgm:pt>
    <dgm:pt modelId="{D2280672-DA7A-4868-A728-51FAD1A5A3CD}" type="pres">
      <dgm:prSet presAssocID="{976EC3EE-77D9-4A05-B50F-969841CDB020}" presName="parentText" presStyleLbl="node1" presStyleIdx="2" presStyleCnt="4">
        <dgm:presLayoutVars>
          <dgm:chMax val="0"/>
          <dgm:bulletEnabled val="1"/>
        </dgm:presLayoutVars>
      </dgm:prSet>
      <dgm:spPr/>
    </dgm:pt>
    <dgm:pt modelId="{CB7363B5-32A3-4441-9508-DB3AACFB318A}" type="pres">
      <dgm:prSet presAssocID="{976EC3EE-77D9-4A05-B50F-969841CDB020}" presName="childText" presStyleLbl="revTx" presStyleIdx="0" presStyleCnt="2">
        <dgm:presLayoutVars>
          <dgm:bulletEnabled val="1"/>
        </dgm:presLayoutVars>
      </dgm:prSet>
      <dgm:spPr/>
    </dgm:pt>
    <dgm:pt modelId="{E25313E4-60A7-460A-A202-1BA538246328}" type="pres">
      <dgm:prSet presAssocID="{D22E38C4-A25B-48B6-834C-FC801CD61F47}" presName="parentText" presStyleLbl="node1" presStyleIdx="3" presStyleCnt="4">
        <dgm:presLayoutVars>
          <dgm:chMax val="0"/>
          <dgm:bulletEnabled val="1"/>
        </dgm:presLayoutVars>
      </dgm:prSet>
      <dgm:spPr/>
    </dgm:pt>
    <dgm:pt modelId="{A71B3754-19AA-4A83-8755-D0E915420099}" type="pres">
      <dgm:prSet presAssocID="{D22E38C4-A25B-48B6-834C-FC801CD61F47}" presName="childText" presStyleLbl="revTx" presStyleIdx="1" presStyleCnt="2">
        <dgm:presLayoutVars>
          <dgm:bulletEnabled val="1"/>
        </dgm:presLayoutVars>
      </dgm:prSet>
      <dgm:spPr/>
    </dgm:pt>
  </dgm:ptLst>
  <dgm:cxnLst>
    <dgm:cxn modelId="{E3E7800D-F556-4D52-BDF7-614D077B3731}" srcId="{CC24C0E3-6199-4E5E-99E9-E80C042DDE14}" destId="{976EC3EE-77D9-4A05-B50F-969841CDB020}" srcOrd="2" destOrd="0" parTransId="{7E4A5EE8-A105-4F7D-BE62-E38D1EC92C26}" sibTransId="{2678F685-2142-4321-9615-A771059995B2}"/>
    <dgm:cxn modelId="{0C821912-19C8-448C-8DFD-C7C021F9876F}" type="presOf" srcId="{2CC4EA18-6980-475F-883F-B301EBF5ADB2}" destId="{5D074066-3D38-4F5B-AAC2-62C541A4998B}" srcOrd="0" destOrd="0" presId="urn:microsoft.com/office/officeart/2005/8/layout/vList2"/>
    <dgm:cxn modelId="{55BF342A-301A-42E5-A6E7-322DF0F68001}" srcId="{976EC3EE-77D9-4A05-B50F-969841CDB020}" destId="{D30D6639-EE58-47EA-96FB-7FD484C45AA5}" srcOrd="0" destOrd="0" parTransId="{A7BB5688-E348-4C21-8791-F0B3FD62E78B}" sibTransId="{E5B15D7F-1455-4052-B2AE-9CFDF734CD87}"/>
    <dgm:cxn modelId="{BE3C942B-B670-4BC9-8493-0D53576AD168}" srcId="{CC24C0E3-6199-4E5E-99E9-E80C042DDE14}" destId="{D22E38C4-A25B-48B6-834C-FC801CD61F47}" srcOrd="3" destOrd="0" parTransId="{D93FD5FC-67B8-450D-B330-9DA3414CE1FC}" sibTransId="{A565F4E1-8858-43C9-9BB0-F9665F766D06}"/>
    <dgm:cxn modelId="{E3527044-5EA0-4A77-8C70-46BED7BE6C95}" srcId="{D22E38C4-A25B-48B6-834C-FC801CD61F47}" destId="{6382FFCF-A5E2-4631-997F-C8FC475BDE30}" srcOrd="0" destOrd="0" parTransId="{2C08B21F-AC11-489D-988C-CB295971F0C9}" sibTransId="{283CE9F7-797B-4AEE-85B6-1F88B962DF9D}"/>
    <dgm:cxn modelId="{EDA83769-730D-4409-B79F-0036D1C55A6F}" type="presOf" srcId="{976EC3EE-77D9-4A05-B50F-969841CDB020}" destId="{D2280672-DA7A-4868-A728-51FAD1A5A3CD}" srcOrd="0" destOrd="0" presId="urn:microsoft.com/office/officeart/2005/8/layout/vList2"/>
    <dgm:cxn modelId="{E83E754A-9847-4B6B-AF97-4B68ACF17845}" type="presOf" srcId="{FF2891B8-E67D-4C71-8E39-F5E4555DEEDB}" destId="{B9A4A772-FC33-47C6-B872-B769598A7B05}" srcOrd="0" destOrd="0" presId="urn:microsoft.com/office/officeart/2005/8/layout/vList2"/>
    <dgm:cxn modelId="{17BAD190-B763-4974-9DC5-BA5E8D14278B}" type="presOf" srcId="{CC24C0E3-6199-4E5E-99E9-E80C042DDE14}" destId="{261941B3-78A1-4EDB-9F68-4EF05CC78159}" srcOrd="0" destOrd="0" presId="urn:microsoft.com/office/officeart/2005/8/layout/vList2"/>
    <dgm:cxn modelId="{B8A80E95-6843-4652-BDFC-1665E37A19EF}" type="presOf" srcId="{D22E38C4-A25B-48B6-834C-FC801CD61F47}" destId="{E25313E4-60A7-460A-A202-1BA538246328}" srcOrd="0" destOrd="0" presId="urn:microsoft.com/office/officeart/2005/8/layout/vList2"/>
    <dgm:cxn modelId="{9D547696-2EC0-461A-B939-A046E8389591}" srcId="{CC24C0E3-6199-4E5E-99E9-E80C042DDE14}" destId="{2CC4EA18-6980-475F-883F-B301EBF5ADB2}" srcOrd="1" destOrd="0" parTransId="{77A7FC88-59D5-41F8-AE8C-02E3ADBF1B73}" sibTransId="{713B71E7-750B-499A-B35C-92ED1DD0DCB8}"/>
    <dgm:cxn modelId="{B853A5B9-26AE-466D-B6E6-9C2623C5FEAE}" srcId="{CC24C0E3-6199-4E5E-99E9-E80C042DDE14}" destId="{FF2891B8-E67D-4C71-8E39-F5E4555DEEDB}" srcOrd="0" destOrd="0" parTransId="{1342B8C9-7B5C-4FAD-8EBE-E2FF3FB82068}" sibTransId="{2BBA6B55-21CB-4B75-89F7-7B3E847F20C9}"/>
    <dgm:cxn modelId="{307CD6CA-5638-4C84-8504-8C974EE607BC}" type="presOf" srcId="{D30D6639-EE58-47EA-96FB-7FD484C45AA5}" destId="{CB7363B5-32A3-4441-9508-DB3AACFB318A}" srcOrd="0" destOrd="0" presId="urn:microsoft.com/office/officeart/2005/8/layout/vList2"/>
    <dgm:cxn modelId="{85F3CAF7-6D1B-4DDC-870F-23A03493C381}" type="presOf" srcId="{6382FFCF-A5E2-4631-997F-C8FC475BDE30}" destId="{A71B3754-19AA-4A83-8755-D0E915420099}" srcOrd="0" destOrd="0" presId="urn:microsoft.com/office/officeart/2005/8/layout/vList2"/>
    <dgm:cxn modelId="{C534974B-363D-4894-8FFD-624C2947E27B}" type="presParOf" srcId="{261941B3-78A1-4EDB-9F68-4EF05CC78159}" destId="{B9A4A772-FC33-47C6-B872-B769598A7B05}" srcOrd="0" destOrd="0" presId="urn:microsoft.com/office/officeart/2005/8/layout/vList2"/>
    <dgm:cxn modelId="{A4D04861-BD5C-4AFE-A301-89274696982C}" type="presParOf" srcId="{261941B3-78A1-4EDB-9F68-4EF05CC78159}" destId="{F824D43D-CEEF-4ABC-A4AB-311C8EB0BAC4}" srcOrd="1" destOrd="0" presId="urn:microsoft.com/office/officeart/2005/8/layout/vList2"/>
    <dgm:cxn modelId="{D30F751C-5DA4-4EA0-8CE0-5BE436EE2D7D}" type="presParOf" srcId="{261941B3-78A1-4EDB-9F68-4EF05CC78159}" destId="{5D074066-3D38-4F5B-AAC2-62C541A4998B}" srcOrd="2" destOrd="0" presId="urn:microsoft.com/office/officeart/2005/8/layout/vList2"/>
    <dgm:cxn modelId="{CC800175-F86A-426F-B9F9-D12E0ED8DD2D}" type="presParOf" srcId="{261941B3-78A1-4EDB-9F68-4EF05CC78159}" destId="{8E30AAB7-CE0A-4B6F-B517-5C9CC0E05A46}" srcOrd="3" destOrd="0" presId="urn:microsoft.com/office/officeart/2005/8/layout/vList2"/>
    <dgm:cxn modelId="{1AA03FA3-FE8A-4AED-9D53-3F0C21085A6C}" type="presParOf" srcId="{261941B3-78A1-4EDB-9F68-4EF05CC78159}" destId="{D2280672-DA7A-4868-A728-51FAD1A5A3CD}" srcOrd="4" destOrd="0" presId="urn:microsoft.com/office/officeart/2005/8/layout/vList2"/>
    <dgm:cxn modelId="{B0AE7FA4-98CC-4664-AEC3-22BD9BAB6AC4}" type="presParOf" srcId="{261941B3-78A1-4EDB-9F68-4EF05CC78159}" destId="{CB7363B5-32A3-4441-9508-DB3AACFB318A}" srcOrd="5" destOrd="0" presId="urn:microsoft.com/office/officeart/2005/8/layout/vList2"/>
    <dgm:cxn modelId="{65A6267F-45D3-4E9E-B6D1-499CF5F06D1A}" type="presParOf" srcId="{261941B3-78A1-4EDB-9F68-4EF05CC78159}" destId="{E25313E4-60A7-460A-A202-1BA538246328}" srcOrd="6" destOrd="0" presId="urn:microsoft.com/office/officeart/2005/8/layout/vList2"/>
    <dgm:cxn modelId="{AD1C65E8-9CE2-499C-BE69-7DFF9CA52897}" type="presParOf" srcId="{261941B3-78A1-4EDB-9F68-4EF05CC78159}" destId="{A71B3754-19AA-4A83-8755-D0E91542009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sp="http://schemas.microsoft.com/office/drawing/2008/diagram" xmlns:dgm="http://schemas.openxmlformats.org/drawingml/2006/diagram" xmlns:a="http://schemas.openxmlformats.org/drawingml/2006/main">
  <dgm:ptLst>
    <dgm:pt modelId="{3662CF41-C03D-42B8-8901-AFCD990B82D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889B4B8F-2E6F-4904-8F9A-97F2508551D4}">
      <dgm:prSet custT="1"/>
      <dgm:spPr>
        <a:solidFill>
          <a:srgbClr val="0D7062"/>
        </a:solidFill>
      </dgm:spPr>
      <dgm:t>
        <a:bodyPr/>
        <a:lstStyle/>
        <a:p>
          <a:r>
            <a:rPr lang="en-US" sz="3200" b="1" i="0" dirty="0"/>
            <a:t>Same/similar to Title IX Policy</a:t>
          </a:r>
          <a:r>
            <a:rPr lang="en-US" sz="3200" b="0" i="0" dirty="0"/>
            <a:t> (just expanded jurisdiction)</a:t>
          </a:r>
          <a:endParaRPr lang="en-US" sz="3200" dirty="0"/>
        </a:p>
      </dgm:t>
    </dgm:pt>
    <dgm:pt modelId="{76779DA4-56F1-423A-9A1E-2A6CBEDE8A93}" type="parTrans" cxnId="{0939CED6-DD1F-4929-BA63-394EB2661FB5}">
      <dgm:prSet/>
      <dgm:spPr/>
      <dgm:t>
        <a:bodyPr/>
        <a:lstStyle/>
        <a:p>
          <a:endParaRPr lang="en-US"/>
        </a:p>
      </dgm:t>
    </dgm:pt>
    <dgm:pt modelId="{3A61A3F7-AA96-4629-8D24-92158F4EE742}" type="sibTrans" cxnId="{0939CED6-DD1F-4929-BA63-394EB2661FB5}">
      <dgm:prSet/>
      <dgm:spPr/>
      <dgm:t>
        <a:bodyPr/>
        <a:lstStyle/>
        <a:p>
          <a:endParaRPr lang="en-US"/>
        </a:p>
      </dgm:t>
    </dgm:pt>
    <dgm:pt modelId="{1AEF7341-A086-4779-8CD1-C7A21217FE49}">
      <dgm:prSet custT="1"/>
      <dgm:spPr/>
      <dgm:t>
        <a:bodyPr/>
        <a:lstStyle/>
        <a:p>
          <a:pPr>
            <a:buFont typeface="Courier New" panose="02070309020205020404" pitchFamily="49" charset="0"/>
            <a:buChar char="o"/>
          </a:pPr>
          <a:r>
            <a:rPr lang="en-US" sz="2400" b="0" i="0" dirty="0"/>
            <a:t>Sexual Harassment</a:t>
          </a:r>
          <a:endParaRPr lang="en-US" sz="2400" dirty="0"/>
        </a:p>
      </dgm:t>
    </dgm:pt>
    <dgm:pt modelId="{38C1709B-6DBB-4AF8-8302-83931C5FF660}" type="parTrans" cxnId="{7E2347F7-9B00-4D3C-BCB7-12C129520273}">
      <dgm:prSet/>
      <dgm:spPr/>
      <dgm:t>
        <a:bodyPr/>
        <a:lstStyle/>
        <a:p>
          <a:endParaRPr lang="en-US"/>
        </a:p>
      </dgm:t>
    </dgm:pt>
    <dgm:pt modelId="{4E66552D-F406-4491-94E5-47DB700ACC11}" type="sibTrans" cxnId="{7E2347F7-9B00-4D3C-BCB7-12C129520273}">
      <dgm:prSet/>
      <dgm:spPr/>
      <dgm:t>
        <a:bodyPr/>
        <a:lstStyle/>
        <a:p>
          <a:endParaRPr lang="en-US"/>
        </a:p>
      </dgm:t>
    </dgm:pt>
    <dgm:pt modelId="{27081489-5594-478B-A3BF-294D197A106C}">
      <dgm:prSet custT="1"/>
      <dgm:spPr/>
      <dgm:t>
        <a:bodyPr/>
        <a:lstStyle/>
        <a:p>
          <a:pPr>
            <a:buFont typeface="Courier New" panose="02070309020205020404" pitchFamily="49" charset="0"/>
            <a:buChar char="o"/>
          </a:pPr>
          <a:r>
            <a:rPr lang="en-US" sz="2400" b="0" i="0" dirty="0"/>
            <a:t>Sexual Assault</a:t>
          </a:r>
          <a:endParaRPr lang="en-US" sz="2400" dirty="0"/>
        </a:p>
      </dgm:t>
    </dgm:pt>
    <dgm:pt modelId="{46F849B3-5181-49E3-A1A8-DDCB85EE8684}" type="parTrans" cxnId="{D020E1E7-99CE-4B40-8DA6-F5D767203883}">
      <dgm:prSet/>
      <dgm:spPr/>
      <dgm:t>
        <a:bodyPr/>
        <a:lstStyle/>
        <a:p>
          <a:endParaRPr lang="en-US"/>
        </a:p>
      </dgm:t>
    </dgm:pt>
    <dgm:pt modelId="{2D502673-8AF1-437A-976C-31411A4087CA}" type="sibTrans" cxnId="{D020E1E7-99CE-4B40-8DA6-F5D767203883}">
      <dgm:prSet/>
      <dgm:spPr/>
      <dgm:t>
        <a:bodyPr/>
        <a:lstStyle/>
        <a:p>
          <a:endParaRPr lang="en-US"/>
        </a:p>
      </dgm:t>
    </dgm:pt>
    <dgm:pt modelId="{BDAF10E1-A033-4C4E-923F-DF0432E0F9AB}">
      <dgm:prSet custT="1"/>
      <dgm:spPr/>
      <dgm:t>
        <a:bodyPr/>
        <a:lstStyle/>
        <a:p>
          <a:pPr>
            <a:buFont typeface="Courier New" panose="02070309020205020404" pitchFamily="49" charset="0"/>
            <a:buChar char="o"/>
          </a:pPr>
          <a:r>
            <a:rPr lang="en-US" sz="2400" b="0" i="0" dirty="0"/>
            <a:t>Stalking</a:t>
          </a:r>
          <a:endParaRPr lang="en-US" sz="2400" dirty="0"/>
        </a:p>
      </dgm:t>
    </dgm:pt>
    <dgm:pt modelId="{8E7A8178-1DB7-46BE-BC0F-1EBC2676B2E6}" type="parTrans" cxnId="{AF171F5D-9355-4476-9D2D-E8C71B3E9F81}">
      <dgm:prSet/>
      <dgm:spPr/>
      <dgm:t>
        <a:bodyPr/>
        <a:lstStyle/>
        <a:p>
          <a:endParaRPr lang="en-US"/>
        </a:p>
      </dgm:t>
    </dgm:pt>
    <dgm:pt modelId="{7C578E53-B034-47B3-BE23-FDF094986EC9}" type="sibTrans" cxnId="{AF171F5D-9355-4476-9D2D-E8C71B3E9F81}">
      <dgm:prSet/>
      <dgm:spPr/>
      <dgm:t>
        <a:bodyPr/>
        <a:lstStyle/>
        <a:p>
          <a:endParaRPr lang="en-US"/>
        </a:p>
      </dgm:t>
    </dgm:pt>
    <dgm:pt modelId="{4F0A2108-AE58-4E2E-898B-5175FE9101D2}">
      <dgm:prSet custT="1"/>
      <dgm:spPr/>
      <dgm:t>
        <a:bodyPr/>
        <a:lstStyle/>
        <a:p>
          <a:pPr>
            <a:buFont typeface="Courier New" panose="02070309020205020404" pitchFamily="49" charset="0"/>
            <a:buChar char="o"/>
          </a:pPr>
          <a:r>
            <a:rPr lang="en-US" sz="2400" b="0" i="0" dirty="0"/>
            <a:t>Retaliation</a:t>
          </a:r>
          <a:endParaRPr lang="en-US" sz="4000" dirty="0"/>
        </a:p>
      </dgm:t>
    </dgm:pt>
    <dgm:pt modelId="{8E8E8357-32F9-430C-AE5C-CC1F4D522DC5}" type="parTrans" cxnId="{7577BFBE-B50D-4D94-B5B3-E46F7DB23EB3}">
      <dgm:prSet/>
      <dgm:spPr/>
      <dgm:t>
        <a:bodyPr/>
        <a:lstStyle/>
        <a:p>
          <a:endParaRPr lang="en-US"/>
        </a:p>
      </dgm:t>
    </dgm:pt>
    <dgm:pt modelId="{EEABD9DE-B034-48DB-8B4B-D6AC9893976D}" type="sibTrans" cxnId="{7577BFBE-B50D-4D94-B5B3-E46F7DB23EB3}">
      <dgm:prSet/>
      <dgm:spPr/>
      <dgm:t>
        <a:bodyPr/>
        <a:lstStyle/>
        <a:p>
          <a:endParaRPr lang="en-US"/>
        </a:p>
      </dgm:t>
    </dgm:pt>
    <dgm:pt modelId="{F1580C73-C095-4138-BE82-7A3C771D74BF}">
      <dgm:prSet custT="1"/>
      <dgm:spPr/>
      <dgm:t>
        <a:bodyPr/>
        <a:lstStyle/>
        <a:p>
          <a:pPr>
            <a:buFont typeface="Courier New" panose="02070309020205020404" pitchFamily="49" charset="0"/>
            <a:buNone/>
          </a:pPr>
          <a:r>
            <a:rPr lang="en-US" sz="2400" dirty="0"/>
            <a:t>	- Severe OR pervasive</a:t>
          </a:r>
        </a:p>
      </dgm:t>
    </dgm:pt>
    <dgm:pt modelId="{9E6C72AE-5309-448D-94E8-257DD92E2215}" type="parTrans" cxnId="{7BFEA786-21A5-494C-9211-3676C5F61ABB}">
      <dgm:prSet/>
      <dgm:spPr/>
      <dgm:t>
        <a:bodyPr/>
        <a:lstStyle/>
        <a:p>
          <a:endParaRPr lang="en-US"/>
        </a:p>
      </dgm:t>
    </dgm:pt>
    <dgm:pt modelId="{F58C87A2-37A2-4FD0-9DBA-63B742D91F52}" type="sibTrans" cxnId="{7BFEA786-21A5-494C-9211-3676C5F61ABB}">
      <dgm:prSet/>
      <dgm:spPr/>
      <dgm:t>
        <a:bodyPr/>
        <a:lstStyle/>
        <a:p>
          <a:endParaRPr lang="en-US"/>
        </a:p>
      </dgm:t>
    </dgm:pt>
    <dgm:pt modelId="{B6BB3288-DFAF-4E66-AFC6-FB2138E99F50}" type="pres">
      <dgm:prSet presAssocID="{3662CF41-C03D-42B8-8901-AFCD990B82D6}" presName="linear" presStyleCnt="0">
        <dgm:presLayoutVars>
          <dgm:animLvl val="lvl"/>
          <dgm:resizeHandles val="exact"/>
        </dgm:presLayoutVars>
      </dgm:prSet>
      <dgm:spPr/>
    </dgm:pt>
    <dgm:pt modelId="{4C374016-BA82-4152-963B-0E131F77C631}" type="pres">
      <dgm:prSet presAssocID="{889B4B8F-2E6F-4904-8F9A-97F2508551D4}" presName="parentText" presStyleLbl="node1" presStyleIdx="0" presStyleCnt="1" custLinFactNeighborX="-120" custLinFactNeighborY="-28813">
        <dgm:presLayoutVars>
          <dgm:chMax val="0"/>
          <dgm:bulletEnabled val="1"/>
        </dgm:presLayoutVars>
      </dgm:prSet>
      <dgm:spPr/>
    </dgm:pt>
    <dgm:pt modelId="{E09ED036-58A5-481E-AC94-7B82FB252C37}" type="pres">
      <dgm:prSet presAssocID="{889B4B8F-2E6F-4904-8F9A-97F2508551D4}" presName="childText" presStyleLbl="revTx" presStyleIdx="0" presStyleCnt="1" custLinFactNeighborY="-34937">
        <dgm:presLayoutVars>
          <dgm:bulletEnabled val="1"/>
        </dgm:presLayoutVars>
      </dgm:prSet>
      <dgm:spPr/>
    </dgm:pt>
  </dgm:ptLst>
  <dgm:cxnLst>
    <dgm:cxn modelId="{91684516-062C-421E-B5CF-92AF3FFE93F9}" type="presOf" srcId="{889B4B8F-2E6F-4904-8F9A-97F2508551D4}" destId="{4C374016-BA82-4152-963B-0E131F77C631}" srcOrd="0" destOrd="0" presId="urn:microsoft.com/office/officeart/2005/8/layout/vList2"/>
    <dgm:cxn modelId="{5C59FA17-E2CD-4C29-8964-4FE061D37A66}" type="presOf" srcId="{F1580C73-C095-4138-BE82-7A3C771D74BF}" destId="{E09ED036-58A5-481E-AC94-7B82FB252C37}" srcOrd="0" destOrd="1" presId="urn:microsoft.com/office/officeart/2005/8/layout/vList2"/>
    <dgm:cxn modelId="{9776B039-659F-4663-9EB5-4F35E6D74451}" type="presOf" srcId="{BDAF10E1-A033-4C4E-923F-DF0432E0F9AB}" destId="{E09ED036-58A5-481E-AC94-7B82FB252C37}" srcOrd="0" destOrd="3" presId="urn:microsoft.com/office/officeart/2005/8/layout/vList2"/>
    <dgm:cxn modelId="{AF171F5D-9355-4476-9D2D-E8C71B3E9F81}" srcId="{889B4B8F-2E6F-4904-8F9A-97F2508551D4}" destId="{BDAF10E1-A033-4C4E-923F-DF0432E0F9AB}" srcOrd="3" destOrd="0" parTransId="{8E7A8178-1DB7-46BE-BC0F-1EBC2676B2E6}" sibTransId="{7C578E53-B034-47B3-BE23-FDF094986EC9}"/>
    <dgm:cxn modelId="{E822704A-7EE8-493A-90D3-C128FC7D4A2E}" type="presOf" srcId="{1AEF7341-A086-4779-8CD1-C7A21217FE49}" destId="{E09ED036-58A5-481E-AC94-7B82FB252C37}" srcOrd="0" destOrd="0" presId="urn:microsoft.com/office/officeart/2005/8/layout/vList2"/>
    <dgm:cxn modelId="{7BFEA786-21A5-494C-9211-3676C5F61ABB}" srcId="{889B4B8F-2E6F-4904-8F9A-97F2508551D4}" destId="{F1580C73-C095-4138-BE82-7A3C771D74BF}" srcOrd="1" destOrd="0" parTransId="{9E6C72AE-5309-448D-94E8-257DD92E2215}" sibTransId="{F58C87A2-37A2-4FD0-9DBA-63B742D91F52}"/>
    <dgm:cxn modelId="{2F100293-B7BE-449B-AB0F-B0276AE6DDF6}" type="presOf" srcId="{27081489-5594-478B-A3BF-294D197A106C}" destId="{E09ED036-58A5-481E-AC94-7B82FB252C37}" srcOrd="0" destOrd="2" presId="urn:microsoft.com/office/officeart/2005/8/layout/vList2"/>
    <dgm:cxn modelId="{C836679E-4037-491C-85EC-30DF1BC7B2C5}" type="presOf" srcId="{3662CF41-C03D-42B8-8901-AFCD990B82D6}" destId="{B6BB3288-DFAF-4E66-AFC6-FB2138E99F50}" srcOrd="0" destOrd="0" presId="urn:microsoft.com/office/officeart/2005/8/layout/vList2"/>
    <dgm:cxn modelId="{04A346B6-4579-4923-9254-03567207C5F0}" type="presOf" srcId="{4F0A2108-AE58-4E2E-898B-5175FE9101D2}" destId="{E09ED036-58A5-481E-AC94-7B82FB252C37}" srcOrd="0" destOrd="4" presId="urn:microsoft.com/office/officeart/2005/8/layout/vList2"/>
    <dgm:cxn modelId="{7577BFBE-B50D-4D94-B5B3-E46F7DB23EB3}" srcId="{889B4B8F-2E6F-4904-8F9A-97F2508551D4}" destId="{4F0A2108-AE58-4E2E-898B-5175FE9101D2}" srcOrd="4" destOrd="0" parTransId="{8E8E8357-32F9-430C-AE5C-CC1F4D522DC5}" sibTransId="{EEABD9DE-B034-48DB-8B4B-D6AC9893976D}"/>
    <dgm:cxn modelId="{0939CED6-DD1F-4929-BA63-394EB2661FB5}" srcId="{3662CF41-C03D-42B8-8901-AFCD990B82D6}" destId="{889B4B8F-2E6F-4904-8F9A-97F2508551D4}" srcOrd="0" destOrd="0" parTransId="{76779DA4-56F1-423A-9A1E-2A6CBEDE8A93}" sibTransId="{3A61A3F7-AA96-4629-8D24-92158F4EE742}"/>
    <dgm:cxn modelId="{D020E1E7-99CE-4B40-8DA6-F5D767203883}" srcId="{889B4B8F-2E6F-4904-8F9A-97F2508551D4}" destId="{27081489-5594-478B-A3BF-294D197A106C}" srcOrd="2" destOrd="0" parTransId="{46F849B3-5181-49E3-A1A8-DDCB85EE8684}" sibTransId="{2D502673-8AF1-437A-976C-31411A4087CA}"/>
    <dgm:cxn modelId="{7E2347F7-9B00-4D3C-BCB7-12C129520273}" srcId="{889B4B8F-2E6F-4904-8F9A-97F2508551D4}" destId="{1AEF7341-A086-4779-8CD1-C7A21217FE49}" srcOrd="0" destOrd="0" parTransId="{38C1709B-6DBB-4AF8-8302-83931C5FF660}" sibTransId="{4E66552D-F406-4491-94E5-47DB700ACC11}"/>
    <dgm:cxn modelId="{0444E9E7-33C1-44D8-A46C-2663DB86C2AB}" type="presParOf" srcId="{B6BB3288-DFAF-4E66-AFC6-FB2138E99F50}" destId="{4C374016-BA82-4152-963B-0E131F77C631}" srcOrd="0" destOrd="0" presId="urn:microsoft.com/office/officeart/2005/8/layout/vList2"/>
    <dgm:cxn modelId="{D7FD1831-0A67-4D65-BB16-4B32CF167262}" type="presParOf" srcId="{B6BB3288-DFAF-4E66-AFC6-FB2138E99F50}" destId="{E09ED036-58A5-481E-AC94-7B82FB252C3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97230-FA75-411B-9D11-BFCF451D0E8D}">
      <dsp:nvSpPr>
        <dsp:cNvPr id="0" name=""/>
        <dsp:cNvSpPr/>
      </dsp:nvSpPr>
      <dsp:spPr>
        <a:xfrm rot="5400000">
          <a:off x="4792336" y="-1550280"/>
          <a:ext cx="1808749" cy="5361610"/>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Font typeface="Courier New" panose="02070309020205020404" pitchFamily="49" charset="0"/>
            <a:buChar char="o"/>
          </a:pPr>
          <a:r>
            <a:rPr lang="en-US" sz="2400" b="0" i="0" kern="1200" dirty="0"/>
            <a:t>Applies only to conduct on-campus, or in a Nichols program or activity</a:t>
          </a:r>
          <a:endParaRPr lang="en-US" sz="2400" kern="1200" dirty="0"/>
        </a:p>
        <a:p>
          <a:pPr marL="228600" lvl="1" indent="-228600" algn="l" defTabSz="1066800">
            <a:lnSpc>
              <a:spcPct val="90000"/>
            </a:lnSpc>
            <a:spcBef>
              <a:spcPct val="0"/>
            </a:spcBef>
            <a:spcAft>
              <a:spcPct val="15000"/>
            </a:spcAft>
            <a:buFont typeface="Courier New" panose="02070309020205020404" pitchFamily="49" charset="0"/>
            <a:buChar char="o"/>
          </a:pPr>
          <a:r>
            <a:rPr lang="en-US" sz="2400" b="0" i="0" kern="1200" dirty="0"/>
            <a:t>Applies only in the U.S.</a:t>
          </a:r>
          <a:endParaRPr lang="en-US" sz="2400" kern="1200" dirty="0"/>
        </a:p>
      </dsp:txBody>
      <dsp:txXfrm rot="-5400000">
        <a:off x="3015906" y="314446"/>
        <a:ext cx="5273314" cy="1632157"/>
      </dsp:txXfrm>
    </dsp:sp>
    <dsp:sp modelId="{2CF6F878-C834-4E75-9C5F-A56F4ACC12C4}">
      <dsp:nvSpPr>
        <dsp:cNvPr id="0" name=""/>
        <dsp:cNvSpPr/>
      </dsp:nvSpPr>
      <dsp:spPr>
        <a:xfrm>
          <a:off x="0" y="56"/>
          <a:ext cx="3015906" cy="2260936"/>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0" i="0" kern="1200" dirty="0"/>
            <a:t>Title IX Policy</a:t>
          </a:r>
          <a:endParaRPr lang="en-US" sz="3700" kern="1200" dirty="0"/>
        </a:p>
      </dsp:txBody>
      <dsp:txXfrm>
        <a:off x="110370" y="110426"/>
        <a:ext cx="2795166" cy="2040196"/>
      </dsp:txXfrm>
    </dsp:sp>
    <dsp:sp modelId="{8B7AB0DB-0039-4BC0-A6DD-63A9BE3271FA}">
      <dsp:nvSpPr>
        <dsp:cNvPr id="0" name=""/>
        <dsp:cNvSpPr/>
      </dsp:nvSpPr>
      <dsp:spPr>
        <a:xfrm rot="5400000">
          <a:off x="4792336" y="823703"/>
          <a:ext cx="1808749" cy="5361610"/>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Font typeface="Courier New" panose="02070309020205020404" pitchFamily="49" charset="0"/>
            <a:buChar char="o"/>
          </a:pPr>
          <a:r>
            <a:rPr lang="en-US" sz="2400" b="0" i="0" kern="1200" dirty="0"/>
            <a:t>Applies to any sex-based conduct, anywhere, that impacts participation in a Nichols program or activity</a:t>
          </a:r>
          <a:endParaRPr lang="en-US" sz="2400" kern="1200" dirty="0"/>
        </a:p>
        <a:p>
          <a:pPr marL="457200" lvl="2" indent="-228600" algn="l" defTabSz="1066800">
            <a:lnSpc>
              <a:spcPct val="90000"/>
            </a:lnSpc>
            <a:spcBef>
              <a:spcPct val="0"/>
            </a:spcBef>
            <a:spcAft>
              <a:spcPct val="15000"/>
            </a:spcAft>
            <a:buFontTx/>
            <a:buChar char="—"/>
          </a:pPr>
          <a:r>
            <a:rPr lang="en-US" sz="2400" b="0" i="0" kern="1200" dirty="0"/>
            <a:t>Includes academics, employment</a:t>
          </a:r>
          <a:endParaRPr lang="en-US" sz="2400" kern="1200" dirty="0"/>
        </a:p>
      </dsp:txBody>
      <dsp:txXfrm rot="-5400000">
        <a:off x="3015906" y="2688429"/>
        <a:ext cx="5273314" cy="1632157"/>
      </dsp:txXfrm>
    </dsp:sp>
    <dsp:sp modelId="{9E6CD905-D620-4575-8153-C24530E0DB07}">
      <dsp:nvSpPr>
        <dsp:cNvPr id="0" name=""/>
        <dsp:cNvSpPr/>
      </dsp:nvSpPr>
      <dsp:spPr>
        <a:xfrm>
          <a:off x="0" y="2374040"/>
          <a:ext cx="3015906" cy="2260936"/>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0" i="0" kern="1200" dirty="0"/>
            <a:t>Sexual Misconduct Policy</a:t>
          </a:r>
          <a:endParaRPr lang="en-US" sz="3700" kern="1200" dirty="0"/>
        </a:p>
      </dsp:txBody>
      <dsp:txXfrm>
        <a:off x="110370" y="2484410"/>
        <a:ext cx="2795166" cy="20401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986DB-E69F-4B47-8EA2-36114D5BBBD6}">
      <dsp:nvSpPr>
        <dsp:cNvPr id="0" name=""/>
        <dsp:cNvSpPr/>
      </dsp:nvSpPr>
      <dsp:spPr>
        <a:xfrm>
          <a:off x="0" y="29626"/>
          <a:ext cx="8377517" cy="15701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u="sng" kern="1200" dirty="0"/>
            <a:t>Sexual Exploitation</a:t>
          </a:r>
          <a:r>
            <a:rPr lang="en-US" sz="2200" b="0" i="0" kern="1200" dirty="0"/>
            <a:t>: Act or acts committed through non-consensual abuse or exploitation of another person’s sexuality for the purpose of sexual gratification, financial gain, personal benefit or advantage or any other non-legitimate purpose</a:t>
          </a:r>
          <a:endParaRPr lang="en-US" sz="2200" kern="1200" dirty="0"/>
        </a:p>
      </dsp:txBody>
      <dsp:txXfrm>
        <a:off x="76648" y="106274"/>
        <a:ext cx="8224221" cy="1416844"/>
      </dsp:txXfrm>
    </dsp:sp>
    <dsp:sp modelId="{4ACFB6CD-6579-44FE-B07A-7C20ED5FC058}">
      <dsp:nvSpPr>
        <dsp:cNvPr id="0" name=""/>
        <dsp:cNvSpPr/>
      </dsp:nvSpPr>
      <dsp:spPr>
        <a:xfrm>
          <a:off x="0" y="1599767"/>
          <a:ext cx="8377517"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7940" rIns="156464" bIns="27940" numCol="1" spcCol="1270" anchor="t" anchorCtr="0">
          <a:noAutofit/>
        </a:bodyPr>
        <a:lstStyle/>
        <a:p>
          <a:pPr marL="171450" lvl="1" indent="-171450" algn="l" defTabSz="755650">
            <a:lnSpc>
              <a:spcPct val="90000"/>
            </a:lnSpc>
            <a:spcBef>
              <a:spcPct val="0"/>
            </a:spcBef>
            <a:spcAft>
              <a:spcPct val="20000"/>
            </a:spcAft>
            <a:buFont typeface="Courier New" panose="02070309020205020404" pitchFamily="49" charset="0"/>
            <a:buChar char="o"/>
          </a:pPr>
          <a:r>
            <a:rPr lang="en-US" sz="1700" b="1" i="0" u="sng" kern="1200" dirty="0"/>
            <a:t>Examples:</a:t>
          </a:r>
          <a:endParaRPr lang="en-US" sz="1700" b="1" u="sng" kern="1200" dirty="0"/>
        </a:p>
        <a:p>
          <a:pPr marL="342900" lvl="2" indent="-171450" algn="l" defTabSz="755650">
            <a:lnSpc>
              <a:spcPct val="90000"/>
            </a:lnSpc>
            <a:spcBef>
              <a:spcPct val="0"/>
            </a:spcBef>
            <a:spcAft>
              <a:spcPct val="20000"/>
            </a:spcAft>
            <a:buFontTx/>
            <a:buChar char="—"/>
          </a:pPr>
          <a:r>
            <a:rPr lang="en-US" sz="1700" b="0" i="0" kern="1200" dirty="0"/>
            <a:t>Observing another’s nudity or sexual activity without their knowledge, or allowing another to observe sexual activity without the consent of all involved</a:t>
          </a:r>
          <a:endParaRPr lang="en-US" sz="1700" kern="1200" dirty="0"/>
        </a:p>
        <a:p>
          <a:pPr marL="342900" lvl="2" indent="-171450" algn="l" defTabSz="755650">
            <a:lnSpc>
              <a:spcPct val="90000"/>
            </a:lnSpc>
            <a:spcBef>
              <a:spcPct val="0"/>
            </a:spcBef>
            <a:spcAft>
              <a:spcPct val="20000"/>
            </a:spcAft>
            <a:buFontTx/>
            <a:buChar char="—"/>
          </a:pPr>
          <a:r>
            <a:rPr lang="en-US" sz="1700" b="0" i="0" kern="1200" dirty="0"/>
            <a:t>Non-consensual streaming or distribution of sexual activity or nudity without the consent of all involved</a:t>
          </a:r>
          <a:endParaRPr lang="en-US" sz="1700" kern="1200" dirty="0"/>
        </a:p>
        <a:p>
          <a:pPr marL="342900" lvl="2" indent="-171450" algn="l" defTabSz="755650">
            <a:lnSpc>
              <a:spcPct val="90000"/>
            </a:lnSpc>
            <a:spcBef>
              <a:spcPct val="0"/>
            </a:spcBef>
            <a:spcAft>
              <a:spcPct val="20000"/>
            </a:spcAft>
            <a:buFontTx/>
            <a:buChar char="—"/>
          </a:pPr>
          <a:r>
            <a:rPr lang="en-US" sz="1700" b="0" i="0" kern="1200" dirty="0"/>
            <a:t>Photographing or taping someone in a state of undress or engaging in sexual activity without their consent, or distributing such photographs, video, or audio</a:t>
          </a:r>
          <a:endParaRPr lang="en-US" sz="1700" kern="1200" dirty="0"/>
        </a:p>
        <a:p>
          <a:pPr marL="342900" lvl="2" indent="-171450" algn="l" defTabSz="755650">
            <a:lnSpc>
              <a:spcPct val="90000"/>
            </a:lnSpc>
            <a:spcBef>
              <a:spcPct val="0"/>
            </a:spcBef>
            <a:spcAft>
              <a:spcPct val="20000"/>
            </a:spcAft>
            <a:buFontTx/>
            <a:buChar char="—"/>
          </a:pPr>
          <a:r>
            <a:rPr lang="en-US" sz="1700" b="0" i="0" kern="1200"/>
            <a:t>Voyeurism </a:t>
          </a:r>
          <a:endParaRPr lang="en-US" sz="1700" kern="1200"/>
        </a:p>
        <a:p>
          <a:pPr marL="342900" lvl="2" indent="-171450" algn="l" defTabSz="755650">
            <a:lnSpc>
              <a:spcPct val="90000"/>
            </a:lnSpc>
            <a:spcBef>
              <a:spcPct val="0"/>
            </a:spcBef>
            <a:spcAft>
              <a:spcPct val="20000"/>
            </a:spcAft>
            <a:buFontTx/>
            <a:buChar char="—"/>
          </a:pPr>
          <a:r>
            <a:rPr lang="en-US" sz="1700" b="0" i="0" kern="1200" dirty="0"/>
            <a:t>Inducing incapacitation – providing someone with alcohol or drugs, </a:t>
          </a:r>
          <a:r>
            <a:rPr lang="en-US" sz="1700" b="1" i="0" kern="1200" dirty="0"/>
            <a:t>with or without that person’s knowledge, for the purpose of making another person vulnerable to non-consensual sexual activity</a:t>
          </a:r>
          <a:endParaRPr lang="en-US" sz="1700" kern="1200" dirty="0"/>
        </a:p>
      </dsp:txBody>
      <dsp:txXfrm>
        <a:off x="0" y="1599767"/>
        <a:ext cx="8377517" cy="30056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B027B-BF0F-40BE-B857-B6A61599B79F}">
      <dsp:nvSpPr>
        <dsp:cNvPr id="0" name=""/>
        <dsp:cNvSpPr/>
      </dsp:nvSpPr>
      <dsp:spPr>
        <a:xfrm>
          <a:off x="0" y="97757"/>
          <a:ext cx="8377517" cy="8798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u="sng" kern="1200" dirty="0"/>
            <a:t>Consent</a:t>
          </a:r>
          <a:r>
            <a:rPr lang="en-US" sz="1600" b="0" i="0" kern="1200" dirty="0"/>
            <a:t>: Voluntary, </a:t>
          </a:r>
          <a:r>
            <a:rPr lang="en-US" sz="1600" b="1" i="0" kern="1200" dirty="0"/>
            <a:t>informed,</a:t>
          </a:r>
          <a:r>
            <a:rPr lang="en-US" sz="1600" b="0" i="0" kern="1200" dirty="0"/>
            <a:t> uncoerced agreement through words or actions freely given, which could be </a:t>
          </a:r>
          <a:r>
            <a:rPr lang="en-US" sz="1600" b="1" i="0" kern="1200" dirty="0"/>
            <a:t>reasonably interpreted as willingness to participate in mutually agreed-upon sexual acts</a:t>
          </a:r>
          <a:endParaRPr lang="en-US" sz="1600" kern="1200" dirty="0"/>
        </a:p>
      </dsp:txBody>
      <dsp:txXfrm>
        <a:off x="42950" y="140707"/>
        <a:ext cx="8291617" cy="793940"/>
      </dsp:txXfrm>
    </dsp:sp>
    <dsp:sp modelId="{5AB3631D-2397-4E12-941C-6EA6E702C7CD}">
      <dsp:nvSpPr>
        <dsp:cNvPr id="0" name=""/>
        <dsp:cNvSpPr/>
      </dsp:nvSpPr>
      <dsp:spPr>
        <a:xfrm>
          <a:off x="0" y="1011993"/>
          <a:ext cx="8377517" cy="8798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Consent </a:t>
          </a:r>
          <a:r>
            <a:rPr lang="en-US" sz="1600" b="1" i="0" u="sng" kern="1200" dirty="0"/>
            <a:t>cannot</a:t>
          </a:r>
          <a:r>
            <a:rPr lang="en-US" sz="1600" b="0" i="0" kern="1200" dirty="0"/>
            <a:t> exist:</a:t>
          </a:r>
          <a:endParaRPr lang="en-US" sz="1600" kern="1200" dirty="0"/>
        </a:p>
      </dsp:txBody>
      <dsp:txXfrm>
        <a:off x="42950" y="1054943"/>
        <a:ext cx="8291617" cy="793940"/>
      </dsp:txXfrm>
    </dsp:sp>
    <dsp:sp modelId="{1A0E1B43-4601-4782-9505-65B3B390B908}">
      <dsp:nvSpPr>
        <dsp:cNvPr id="0" name=""/>
        <dsp:cNvSpPr/>
      </dsp:nvSpPr>
      <dsp:spPr>
        <a:xfrm>
          <a:off x="0" y="1903517"/>
          <a:ext cx="8377517"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0320" rIns="113792" bIns="20320" numCol="1" spcCol="1270" anchor="t" anchorCtr="0">
          <a:noAutofit/>
        </a:bodyPr>
        <a:lstStyle/>
        <a:p>
          <a:pPr marL="114300" lvl="1" indent="-114300" algn="l" defTabSz="533400">
            <a:lnSpc>
              <a:spcPct val="90000"/>
            </a:lnSpc>
            <a:spcBef>
              <a:spcPct val="0"/>
            </a:spcBef>
            <a:spcAft>
              <a:spcPct val="20000"/>
            </a:spcAft>
            <a:buFont typeface="Courier New" panose="02070309020205020404" pitchFamily="49" charset="0"/>
            <a:buChar char="o"/>
          </a:pPr>
          <a:r>
            <a:rPr lang="en-US" sz="1200" b="0" i="0" kern="1200" dirty="0"/>
            <a:t>With physical force or a reasonable belief of the threat of physical force</a:t>
          </a:r>
          <a:endParaRPr lang="en-US" sz="1200" kern="1200" dirty="0"/>
        </a:p>
        <a:p>
          <a:pPr marL="114300" lvl="1" indent="-114300" algn="l" defTabSz="533400">
            <a:lnSpc>
              <a:spcPct val="90000"/>
            </a:lnSpc>
            <a:spcBef>
              <a:spcPct val="0"/>
            </a:spcBef>
            <a:spcAft>
              <a:spcPct val="20000"/>
            </a:spcAft>
            <a:buFont typeface="Courier New" panose="02070309020205020404" pitchFamily="49" charset="0"/>
            <a:buChar char="o"/>
          </a:pPr>
          <a:r>
            <a:rPr lang="en-US" sz="1200" b="0" i="0" kern="1200" dirty="0"/>
            <a:t>With duress</a:t>
          </a:r>
          <a:endParaRPr lang="en-US" sz="1200" kern="1200" dirty="0"/>
        </a:p>
        <a:p>
          <a:pPr marL="114300" lvl="1" indent="-114300" algn="l" defTabSz="533400">
            <a:lnSpc>
              <a:spcPct val="90000"/>
            </a:lnSpc>
            <a:spcBef>
              <a:spcPct val="0"/>
            </a:spcBef>
            <a:spcAft>
              <a:spcPct val="20000"/>
            </a:spcAft>
            <a:buFont typeface="Courier New" panose="02070309020205020404" pitchFamily="49" charset="0"/>
            <a:buChar char="o"/>
          </a:pPr>
          <a:r>
            <a:rPr lang="en-US" sz="1200" b="0" i="0" kern="1200" dirty="0"/>
            <a:t>When one individual overcomes the physical limitations of another individual</a:t>
          </a:r>
          <a:endParaRPr lang="en-US" sz="1200" kern="1200" dirty="0"/>
        </a:p>
        <a:p>
          <a:pPr marL="114300" lvl="1" indent="-114300" algn="l" defTabSz="533400">
            <a:lnSpc>
              <a:spcPct val="90000"/>
            </a:lnSpc>
            <a:spcBef>
              <a:spcPct val="0"/>
            </a:spcBef>
            <a:spcAft>
              <a:spcPct val="20000"/>
            </a:spcAft>
            <a:buFont typeface="Courier New" panose="02070309020205020404" pitchFamily="49" charset="0"/>
            <a:buChar char="o"/>
          </a:pPr>
          <a:r>
            <a:rPr lang="en-US" sz="1200" b="0" i="0" kern="1200" dirty="0"/>
            <a:t>When an individual is </a:t>
          </a:r>
          <a:r>
            <a:rPr lang="en-US" sz="1200" b="1" i="0" kern="1200" dirty="0"/>
            <a:t>incapable of making an intention decision to participate in a sexual act</a:t>
          </a:r>
          <a:endParaRPr lang="en-US" sz="1200" kern="1200" dirty="0"/>
        </a:p>
      </dsp:txBody>
      <dsp:txXfrm>
        <a:off x="0" y="1903517"/>
        <a:ext cx="8377517" cy="828000"/>
      </dsp:txXfrm>
    </dsp:sp>
    <dsp:sp modelId="{8C22DF59-0E6B-4121-B48A-DF97EC53F490}">
      <dsp:nvSpPr>
        <dsp:cNvPr id="0" name=""/>
        <dsp:cNvSpPr/>
      </dsp:nvSpPr>
      <dsp:spPr>
        <a:xfrm>
          <a:off x="0" y="2731517"/>
          <a:ext cx="8377517" cy="8798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Consent is act-specific, can be withdrawn</a:t>
          </a:r>
          <a:endParaRPr lang="en-US" sz="1600" kern="1200" dirty="0"/>
        </a:p>
      </dsp:txBody>
      <dsp:txXfrm>
        <a:off x="42950" y="2774467"/>
        <a:ext cx="8291617" cy="793940"/>
      </dsp:txXfrm>
    </dsp:sp>
    <dsp:sp modelId="{AC72F382-D187-4B4B-A8C5-3C4903A4BD4F}">
      <dsp:nvSpPr>
        <dsp:cNvPr id="0" name=""/>
        <dsp:cNvSpPr/>
      </dsp:nvSpPr>
      <dsp:spPr>
        <a:xfrm>
          <a:off x="0" y="3657437"/>
          <a:ext cx="8377517" cy="8798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Silence/lack of resistance does not equal consent</a:t>
          </a:r>
          <a:endParaRPr lang="en-US" sz="1600" kern="1200"/>
        </a:p>
      </dsp:txBody>
      <dsp:txXfrm>
        <a:off x="42950" y="3700387"/>
        <a:ext cx="8291617" cy="7939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B3432-D48D-48E4-BC73-9DA144759E49}">
      <dsp:nvSpPr>
        <dsp:cNvPr id="0" name=""/>
        <dsp:cNvSpPr/>
      </dsp:nvSpPr>
      <dsp:spPr>
        <a:xfrm>
          <a:off x="0" y="0"/>
          <a:ext cx="837751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AD9D0-8BDC-4739-920B-1142B2D193B2}">
      <dsp:nvSpPr>
        <dsp:cNvPr id="0" name=""/>
        <dsp:cNvSpPr/>
      </dsp:nvSpPr>
      <dsp:spPr>
        <a:xfrm>
          <a:off x="0" y="0"/>
          <a:ext cx="8377517" cy="4635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u="sng" kern="1200"/>
            <a:t>Incapacitation:</a:t>
          </a:r>
          <a:r>
            <a:rPr lang="en-US" sz="3100" b="0" i="0" kern="1200"/>
            <a:t> A state in which an individual’s perception or judgment is so impaired that the individual lacks the cognitive capacity to make or act on conscious decisions. . . . Engaging in sexual activity with an individual who is incapacitated (and therefore unable to consent), where an individual </a:t>
          </a:r>
          <a:r>
            <a:rPr lang="en-US" sz="3100" b="1" i="0" kern="1200"/>
            <a:t>knows or ought reasonably to have understood that the individual in capacitated, </a:t>
          </a:r>
          <a:r>
            <a:rPr lang="en-US" sz="3100" b="0" i="0" kern="1200"/>
            <a:t>constitutes a violation. . .</a:t>
          </a:r>
          <a:endParaRPr lang="en-US" sz="3100" kern="1200"/>
        </a:p>
      </dsp:txBody>
      <dsp:txXfrm>
        <a:off x="0" y="0"/>
        <a:ext cx="8377517" cy="4635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98C2C-916E-4827-A155-6D58E412AA02}">
      <dsp:nvSpPr>
        <dsp:cNvPr id="0" name=""/>
        <dsp:cNvSpPr/>
      </dsp:nvSpPr>
      <dsp:spPr>
        <a:xfrm>
          <a:off x="0" y="17117"/>
          <a:ext cx="8377517" cy="109980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You are assigned to investigate whether Logan, an undergraduate student, sexually assaulted his fellow student, MaryAnne. You gather the following evidence:</a:t>
          </a:r>
          <a:endParaRPr lang="en-US" sz="2000" kern="1200" dirty="0"/>
        </a:p>
      </dsp:txBody>
      <dsp:txXfrm>
        <a:off x="53688" y="70805"/>
        <a:ext cx="8270141" cy="992424"/>
      </dsp:txXfrm>
    </dsp:sp>
    <dsp:sp modelId="{352026A5-2259-4CC3-88C0-C9F088F553B5}">
      <dsp:nvSpPr>
        <dsp:cNvPr id="0" name=""/>
        <dsp:cNvSpPr/>
      </dsp:nvSpPr>
      <dsp:spPr>
        <a:xfrm>
          <a:off x="0" y="1116917"/>
          <a:ext cx="8377517" cy="240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5400" rIns="142240" bIns="25400" numCol="1" spcCol="1270" anchor="t" anchorCtr="0">
          <a:noAutofit/>
        </a:bodyPr>
        <a:lstStyle/>
        <a:p>
          <a:pPr marL="171450" lvl="1" indent="-171450" algn="l" defTabSz="711200">
            <a:lnSpc>
              <a:spcPct val="90000"/>
            </a:lnSpc>
            <a:spcBef>
              <a:spcPct val="0"/>
            </a:spcBef>
            <a:spcAft>
              <a:spcPct val="20000"/>
            </a:spcAft>
            <a:buFont typeface="Courier New" panose="02070309020205020404" pitchFamily="49" charset="0"/>
            <a:buChar char="o"/>
          </a:pPr>
          <a:r>
            <a:rPr lang="en-US" sz="1600" b="0" i="0" kern="1200" dirty="0"/>
            <a:t>Logan and MaryAnne were both present at a party where David Michael saw Logan put a substance into a communal punch bowl. Mallory, who was also at the party, says that she saw MaryAnne, who was drinking a beer, call an Uber for her and Logan around midnight. </a:t>
          </a:r>
          <a:endParaRPr lang="en-US" sz="1600" kern="1200" dirty="0"/>
        </a:p>
        <a:p>
          <a:pPr marL="171450" lvl="1" indent="-171450" algn="l" defTabSz="711200">
            <a:lnSpc>
              <a:spcPct val="90000"/>
            </a:lnSpc>
            <a:spcBef>
              <a:spcPct val="0"/>
            </a:spcBef>
            <a:spcAft>
              <a:spcPct val="20000"/>
            </a:spcAft>
            <a:buFont typeface="Courier New" panose="02070309020205020404" pitchFamily="49" charset="0"/>
            <a:buChar char="o"/>
          </a:pPr>
          <a:r>
            <a:rPr lang="en-US" sz="1600" b="0" i="0" kern="1200" dirty="0"/>
            <a:t>Logan’s roommate, Jonathan, tells you that, shortly after midnight, he was lying in bed and heard Logan speaking with another person in their shared on-campus apartment. Jonathan fell asleep, but woke at some point during the night and heard vomiting in their shared bathroom.</a:t>
          </a:r>
          <a:endParaRPr lang="en-US" sz="1600" kern="1200" dirty="0"/>
        </a:p>
        <a:p>
          <a:pPr marL="171450" lvl="1" indent="-171450" algn="l" defTabSz="711200">
            <a:lnSpc>
              <a:spcPct val="90000"/>
            </a:lnSpc>
            <a:spcBef>
              <a:spcPct val="0"/>
            </a:spcBef>
            <a:spcAft>
              <a:spcPct val="20000"/>
            </a:spcAft>
            <a:buFont typeface="Courier New" panose="02070309020205020404" pitchFamily="49" charset="0"/>
            <a:buChar char="o"/>
          </a:pPr>
          <a:r>
            <a:rPr lang="en-US" sz="1600" b="0" i="0" kern="1200" dirty="0"/>
            <a:t>Stacy also attended the party, but in her witness interview says that she does not remember anything from that night, and shares that she woke up naked in bed with another student, Charlie, the next morning.</a:t>
          </a:r>
          <a:endParaRPr lang="en-US" sz="1600" kern="1200" dirty="0"/>
        </a:p>
      </dsp:txBody>
      <dsp:txXfrm>
        <a:off x="0" y="1116917"/>
        <a:ext cx="8377517" cy="2401200"/>
      </dsp:txXfrm>
    </dsp:sp>
    <dsp:sp modelId="{EE8036A3-438B-414E-B095-F0191A206E25}">
      <dsp:nvSpPr>
        <dsp:cNvPr id="0" name=""/>
        <dsp:cNvSpPr/>
      </dsp:nvSpPr>
      <dsp:spPr>
        <a:xfrm>
          <a:off x="0" y="3518117"/>
          <a:ext cx="8377517" cy="109980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sng" kern="1200" dirty="0"/>
            <a:t>What are your next steps?</a:t>
          </a:r>
          <a:endParaRPr lang="en-US" sz="2000" b="1" u="sng" kern="1200" dirty="0"/>
        </a:p>
      </dsp:txBody>
      <dsp:txXfrm>
        <a:off x="53688" y="3571805"/>
        <a:ext cx="8270141" cy="9924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EB625-2584-470C-B907-7F4E3FC6AA3A}">
      <dsp:nvSpPr>
        <dsp:cNvPr id="0" name=""/>
        <dsp:cNvSpPr/>
      </dsp:nvSpPr>
      <dsp:spPr>
        <a:xfrm>
          <a:off x="0" y="161792"/>
          <a:ext cx="8377517" cy="121680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Reports and Complaints</a:t>
          </a:r>
          <a:endParaRPr lang="en-US" sz="3200" kern="1200" dirty="0"/>
        </a:p>
      </dsp:txBody>
      <dsp:txXfrm>
        <a:off x="59399" y="221191"/>
        <a:ext cx="8258719" cy="1098002"/>
      </dsp:txXfrm>
    </dsp:sp>
    <dsp:sp modelId="{FF1F00BE-2D38-4F7D-B414-E2BB8652B0FA}">
      <dsp:nvSpPr>
        <dsp:cNvPr id="0" name=""/>
        <dsp:cNvSpPr/>
      </dsp:nvSpPr>
      <dsp:spPr>
        <a:xfrm>
          <a:off x="0" y="1378592"/>
          <a:ext cx="8377517" cy="309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5400" rIns="142240" bIns="25400" numCol="1" spcCol="1270" anchor="t" anchorCtr="0">
          <a:noAutofit/>
        </a:bodyPr>
        <a:lstStyle/>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A </a:t>
          </a:r>
          <a:r>
            <a:rPr lang="en-US" sz="2300" b="1" i="0" kern="1200" dirty="0"/>
            <a:t>Report</a:t>
          </a:r>
          <a:r>
            <a:rPr lang="en-US" sz="2300" b="0" i="0" kern="1200" dirty="0"/>
            <a:t> tells the Title IX Coordinator that Prohibited Conduct may have occurred</a:t>
          </a:r>
          <a:endParaRPr lang="en-US" sz="2300" kern="1200" dirty="0"/>
        </a:p>
        <a:p>
          <a:pPr marL="457200" lvl="2" indent="-228600" algn="l" defTabSz="889000">
            <a:lnSpc>
              <a:spcPct val="90000"/>
            </a:lnSpc>
            <a:spcBef>
              <a:spcPct val="0"/>
            </a:spcBef>
            <a:spcAft>
              <a:spcPct val="20000"/>
            </a:spcAft>
            <a:buFontTx/>
            <a:buChar char="—"/>
          </a:pPr>
          <a:r>
            <a:rPr lang="en-US" sz="2000" b="0" i="0" kern="1200" dirty="0"/>
            <a:t>All non-confidential employees are </a:t>
          </a:r>
          <a:r>
            <a:rPr lang="en-US" sz="2000" b="1" i="0" kern="1200" dirty="0"/>
            <a:t>mandatory reporters</a:t>
          </a:r>
          <a:endParaRPr lang="en-US" sz="2000" kern="1200" dirty="0"/>
        </a:p>
        <a:p>
          <a:pPr marL="457200" lvl="2" indent="-228600" algn="l" defTabSz="889000">
            <a:lnSpc>
              <a:spcPct val="90000"/>
            </a:lnSpc>
            <a:spcBef>
              <a:spcPct val="0"/>
            </a:spcBef>
            <a:spcAft>
              <a:spcPct val="20000"/>
            </a:spcAft>
            <a:buFontTx/>
            <a:buChar char="—"/>
          </a:pPr>
          <a:r>
            <a:rPr lang="en-US" sz="2000" b="0" i="0" kern="1200"/>
            <a:t>Reports may be filed anonymously </a:t>
          </a:r>
          <a:endParaRPr lang="en-US" sz="2000" kern="1200"/>
        </a:p>
        <a:p>
          <a:pPr marL="514350" lvl="3" indent="-171450" algn="l" defTabSz="800100">
            <a:lnSpc>
              <a:spcPct val="90000"/>
            </a:lnSpc>
            <a:spcBef>
              <a:spcPct val="0"/>
            </a:spcBef>
            <a:spcAft>
              <a:spcPct val="20000"/>
            </a:spcAft>
            <a:buChar char="•"/>
          </a:pPr>
          <a:r>
            <a:rPr lang="en-US" sz="1800" b="0" i="0" kern="1200" dirty="0"/>
            <a:t>Does not fill mandatory reporter obligation</a:t>
          </a:r>
          <a:endParaRPr lang="en-US" sz="1800" kern="1200" dirty="0"/>
        </a:p>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A </a:t>
          </a:r>
          <a:r>
            <a:rPr lang="en-US" sz="2300" b="1" i="0" kern="1200" dirty="0"/>
            <a:t>Complaint </a:t>
          </a:r>
          <a:r>
            <a:rPr lang="en-US" sz="2300" b="0" i="0" kern="1200" dirty="0"/>
            <a:t>is a request for the Title IX Coordinator to resolve Prohibited Conduct</a:t>
          </a:r>
          <a:endParaRPr lang="en-US" sz="2300" kern="1200" dirty="0"/>
        </a:p>
        <a:p>
          <a:pPr marL="457200" lvl="2" indent="-228600" algn="l" defTabSz="889000">
            <a:lnSpc>
              <a:spcPct val="90000"/>
            </a:lnSpc>
            <a:spcBef>
              <a:spcPct val="0"/>
            </a:spcBef>
            <a:spcAft>
              <a:spcPct val="20000"/>
            </a:spcAft>
            <a:buFontTx/>
            <a:buChar char="—"/>
          </a:pPr>
          <a:r>
            <a:rPr lang="en-US" sz="2000" b="0" i="0" kern="1200" dirty="0"/>
            <a:t>Complaints must be in writing</a:t>
          </a:r>
          <a:endParaRPr lang="en-US" sz="2000" kern="1200" dirty="0"/>
        </a:p>
        <a:p>
          <a:pPr marL="457200" lvl="2" indent="-228600" algn="l" defTabSz="889000">
            <a:lnSpc>
              <a:spcPct val="90000"/>
            </a:lnSpc>
            <a:spcBef>
              <a:spcPct val="0"/>
            </a:spcBef>
            <a:spcAft>
              <a:spcPct val="20000"/>
            </a:spcAft>
            <a:buFontTx/>
            <a:buChar char="—"/>
          </a:pPr>
          <a:r>
            <a:rPr lang="en-US" sz="2000" b="0" i="0" kern="1200" dirty="0"/>
            <a:t>Complaints cannot be anonymous</a:t>
          </a:r>
          <a:endParaRPr lang="en-US" sz="2000" kern="1200" dirty="0"/>
        </a:p>
      </dsp:txBody>
      <dsp:txXfrm>
        <a:off x="0" y="1378592"/>
        <a:ext cx="8377517" cy="30946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FB321-FC8A-4483-BEE3-093071A0E516}">
      <dsp:nvSpPr>
        <dsp:cNvPr id="0" name=""/>
        <dsp:cNvSpPr/>
      </dsp:nvSpPr>
      <dsp:spPr>
        <a:xfrm>
          <a:off x="0" y="615833"/>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Can be provided regardless of whether Complaint is filed</a:t>
          </a:r>
          <a:endParaRPr lang="en-US" sz="2400" kern="1200" dirty="0"/>
        </a:p>
      </dsp:txBody>
      <dsp:txXfrm>
        <a:off x="0" y="615833"/>
        <a:ext cx="2617974" cy="1570784"/>
      </dsp:txXfrm>
    </dsp:sp>
    <dsp:sp modelId="{1245C795-BC78-460B-8C9E-648F7438D9D9}">
      <dsp:nvSpPr>
        <dsp:cNvPr id="0" name=""/>
        <dsp:cNvSpPr/>
      </dsp:nvSpPr>
      <dsp:spPr>
        <a:xfrm>
          <a:off x="2879771" y="615833"/>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Must be offered to both parties if a Complaint is filed</a:t>
          </a:r>
          <a:endParaRPr lang="en-US" sz="2400" kern="1200" dirty="0"/>
        </a:p>
      </dsp:txBody>
      <dsp:txXfrm>
        <a:off x="2879771" y="615833"/>
        <a:ext cx="2617974" cy="1570784"/>
      </dsp:txXfrm>
    </dsp:sp>
    <dsp:sp modelId="{EFF189CD-88E9-49AF-BFF0-86E2181EDFCB}">
      <dsp:nvSpPr>
        <dsp:cNvPr id="0" name=""/>
        <dsp:cNvSpPr/>
      </dsp:nvSpPr>
      <dsp:spPr>
        <a:xfrm>
          <a:off x="5759542" y="615833"/>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Non-disciplinary, non-punitive</a:t>
          </a:r>
          <a:endParaRPr lang="en-US" sz="2400" kern="1200" dirty="0"/>
        </a:p>
      </dsp:txBody>
      <dsp:txXfrm>
        <a:off x="5759542" y="615833"/>
        <a:ext cx="2617974" cy="1570784"/>
      </dsp:txXfrm>
    </dsp:sp>
    <dsp:sp modelId="{238B69BE-A28A-4D62-9E92-E7F5BE08E262}">
      <dsp:nvSpPr>
        <dsp:cNvPr id="0" name=""/>
        <dsp:cNvSpPr/>
      </dsp:nvSpPr>
      <dsp:spPr>
        <a:xfrm>
          <a:off x="0" y="2448415"/>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No charge</a:t>
          </a:r>
          <a:endParaRPr lang="en-US" sz="2400" kern="1200"/>
        </a:p>
      </dsp:txBody>
      <dsp:txXfrm>
        <a:off x="0" y="2448415"/>
        <a:ext cx="2617974" cy="1570784"/>
      </dsp:txXfrm>
    </dsp:sp>
    <dsp:sp modelId="{50399423-C559-4EB4-AA07-E7279A988665}">
      <dsp:nvSpPr>
        <dsp:cNvPr id="0" name=""/>
        <dsp:cNvSpPr/>
      </dsp:nvSpPr>
      <dsp:spPr>
        <a:xfrm>
          <a:off x="2879771" y="2448415"/>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Reasonable</a:t>
          </a:r>
          <a:endParaRPr lang="en-US" sz="2400" kern="1200" dirty="0"/>
        </a:p>
      </dsp:txBody>
      <dsp:txXfrm>
        <a:off x="2879771" y="2448415"/>
        <a:ext cx="2617974" cy="1570784"/>
      </dsp:txXfrm>
    </dsp:sp>
    <dsp:sp modelId="{52EB0917-3204-45CA-8D85-C6F80D462723}">
      <dsp:nvSpPr>
        <dsp:cNvPr id="0" name=""/>
        <dsp:cNvSpPr/>
      </dsp:nvSpPr>
      <dsp:spPr>
        <a:xfrm>
          <a:off x="5759542" y="2448415"/>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Private (NOT confidential)</a:t>
          </a:r>
          <a:endParaRPr lang="en-US" sz="2400" kern="1200"/>
        </a:p>
      </dsp:txBody>
      <dsp:txXfrm>
        <a:off x="5759542" y="2448415"/>
        <a:ext cx="2617974" cy="15707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EFBC1-83D5-4A47-9B61-3C133A59D324}">
      <dsp:nvSpPr>
        <dsp:cNvPr id="0" name=""/>
        <dsp:cNvSpPr/>
      </dsp:nvSpPr>
      <dsp:spPr>
        <a:xfrm>
          <a:off x="0" y="505637"/>
          <a:ext cx="8377517" cy="153971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Available for students </a:t>
          </a:r>
          <a:r>
            <a:rPr lang="en-US" sz="2800" b="0" i="1" u="sng" kern="1200" dirty="0"/>
            <a:t>if</a:t>
          </a:r>
          <a:r>
            <a:rPr lang="en-US" sz="2800" b="0" i="0" kern="1200" dirty="0"/>
            <a:t> an individualized safety and risk analysis has determined an immediate threat to the physical health or safety of any individual</a:t>
          </a:r>
          <a:endParaRPr lang="en-US" sz="2800" kern="1200" dirty="0"/>
        </a:p>
      </dsp:txBody>
      <dsp:txXfrm>
        <a:off x="75163" y="580800"/>
        <a:ext cx="8227191" cy="1389393"/>
      </dsp:txXfrm>
    </dsp:sp>
    <dsp:sp modelId="{86F9D26B-DEA3-4346-8F54-1F7975099B71}">
      <dsp:nvSpPr>
        <dsp:cNvPr id="0" name=""/>
        <dsp:cNvSpPr/>
      </dsp:nvSpPr>
      <dsp:spPr>
        <a:xfrm>
          <a:off x="0" y="2125997"/>
          <a:ext cx="8377517" cy="153971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Student may meet with TIXC to contest removal</a:t>
          </a:r>
          <a:endParaRPr lang="en-US" sz="2800" kern="1200" dirty="0"/>
        </a:p>
      </dsp:txBody>
      <dsp:txXfrm>
        <a:off x="75163" y="2201160"/>
        <a:ext cx="8227191" cy="1389393"/>
      </dsp:txXfrm>
    </dsp:sp>
    <dsp:sp modelId="{61B31ACD-EB96-4CA9-A568-3036D8DE907F}">
      <dsp:nvSpPr>
        <dsp:cNvPr id="0" name=""/>
        <dsp:cNvSpPr/>
      </dsp:nvSpPr>
      <dsp:spPr>
        <a:xfrm>
          <a:off x="0" y="3665717"/>
          <a:ext cx="837751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0480" rIns="170688" bIns="30480" numCol="1" spcCol="1270" anchor="t" anchorCtr="0">
          <a:noAutofit/>
        </a:bodyPr>
        <a:lstStyle/>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May have advisor present</a:t>
          </a:r>
          <a:endParaRPr lang="en-US" sz="2400" kern="1200" dirty="0"/>
        </a:p>
      </dsp:txBody>
      <dsp:txXfrm>
        <a:off x="0" y="3665717"/>
        <a:ext cx="8377517" cy="4636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6933E-9B52-44DD-8D09-A8EB64CF2AC5}">
      <dsp:nvSpPr>
        <dsp:cNvPr id="0" name=""/>
        <dsp:cNvSpPr/>
      </dsp:nvSpPr>
      <dsp:spPr>
        <a:xfrm>
          <a:off x="0" y="645148"/>
          <a:ext cx="8377517" cy="129285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Title IX Coordinator determines how to proceed</a:t>
          </a:r>
          <a:endParaRPr lang="en-US" sz="3200" kern="1200" dirty="0"/>
        </a:p>
      </dsp:txBody>
      <dsp:txXfrm>
        <a:off x="63112" y="708260"/>
        <a:ext cx="8251293" cy="1166626"/>
      </dsp:txXfrm>
    </dsp:sp>
    <dsp:sp modelId="{EB7CFF0D-94A5-4B73-9EA3-E8852D54883C}">
      <dsp:nvSpPr>
        <dsp:cNvPr id="0" name=""/>
        <dsp:cNvSpPr/>
      </dsp:nvSpPr>
      <dsp:spPr>
        <a:xfrm>
          <a:off x="0" y="1937998"/>
          <a:ext cx="8377517"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0480" rIns="170688" bIns="30480" numCol="1" spcCol="1270" anchor="t" anchorCtr="0">
          <a:noAutofit/>
        </a:bodyPr>
        <a:lstStyle/>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TIXC-initiated complaint</a:t>
          </a:r>
          <a:endParaRPr lang="en-US" sz="2400" kern="1200" dirty="0"/>
        </a:p>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Investigation</a:t>
          </a:r>
          <a:endParaRPr lang="en-US" sz="2400" kern="1200" dirty="0"/>
        </a:p>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Dismissal</a:t>
          </a:r>
          <a:endParaRPr lang="en-US" sz="2400" kern="1200" dirty="0"/>
        </a:p>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Other remedial action</a:t>
          </a:r>
          <a:endParaRPr lang="en-US" sz="2400" kern="1200" dirty="0"/>
        </a:p>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Referral</a:t>
          </a:r>
          <a:endParaRPr lang="en-US" sz="2400" kern="1200" dirty="0"/>
        </a:p>
      </dsp:txBody>
      <dsp:txXfrm>
        <a:off x="0" y="1937998"/>
        <a:ext cx="8377517" cy="20518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F8928-8B45-417B-A619-32808342D4A6}">
      <dsp:nvSpPr>
        <dsp:cNvPr id="0" name=""/>
        <dsp:cNvSpPr/>
      </dsp:nvSpPr>
      <dsp:spPr>
        <a:xfrm>
          <a:off x="0" y="86304"/>
          <a:ext cx="8377517" cy="73709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u="sng" kern="1200" dirty="0"/>
            <a:t>Mandatory</a:t>
          </a:r>
          <a:r>
            <a:rPr lang="en-US" sz="3000" b="1" i="0" kern="1200" dirty="0"/>
            <a:t>:</a:t>
          </a:r>
          <a:endParaRPr lang="en-US" sz="3000" kern="1200" dirty="0"/>
        </a:p>
      </dsp:txBody>
      <dsp:txXfrm>
        <a:off x="35982" y="122286"/>
        <a:ext cx="8305553" cy="665135"/>
      </dsp:txXfrm>
    </dsp:sp>
    <dsp:sp modelId="{E510D848-0540-4F0E-89B7-B099B246446A}">
      <dsp:nvSpPr>
        <dsp:cNvPr id="0" name=""/>
        <dsp:cNvSpPr/>
      </dsp:nvSpPr>
      <dsp:spPr>
        <a:xfrm>
          <a:off x="0" y="823404"/>
          <a:ext cx="8377517"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5400" rIns="142240" bIns="25400" numCol="1" spcCol="1270" anchor="t" anchorCtr="0">
          <a:noAutofit/>
        </a:bodyPr>
        <a:lstStyle/>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If conduct would not violate Title IX Policy</a:t>
          </a:r>
          <a:endParaRPr lang="en-US" sz="2300" kern="1200" dirty="0"/>
        </a:p>
        <a:p>
          <a:pPr marL="457200" lvl="2" indent="-228600" algn="l" defTabSz="889000">
            <a:lnSpc>
              <a:spcPct val="90000"/>
            </a:lnSpc>
            <a:spcBef>
              <a:spcPct val="0"/>
            </a:spcBef>
            <a:spcAft>
              <a:spcPct val="20000"/>
            </a:spcAft>
            <a:buFontTx/>
            <a:buChar char="—"/>
          </a:pPr>
          <a:r>
            <a:rPr lang="en-US" sz="2000" b="0" i="0" kern="1200" dirty="0"/>
            <a:t>Can refer to another policy</a:t>
          </a:r>
          <a:endParaRPr lang="en-US" sz="2000" kern="1200" dirty="0"/>
        </a:p>
      </dsp:txBody>
      <dsp:txXfrm>
        <a:off x="0" y="823404"/>
        <a:ext cx="8377517" cy="729675"/>
      </dsp:txXfrm>
    </dsp:sp>
    <dsp:sp modelId="{6C98554F-453A-4445-9405-B55E4D811146}">
      <dsp:nvSpPr>
        <dsp:cNvPr id="0" name=""/>
        <dsp:cNvSpPr/>
      </dsp:nvSpPr>
      <dsp:spPr>
        <a:xfrm>
          <a:off x="0" y="1553079"/>
          <a:ext cx="8377517" cy="73709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u="sng" kern="1200" dirty="0"/>
            <a:t>Optional</a:t>
          </a:r>
          <a:r>
            <a:rPr lang="en-US" sz="3000" b="1" i="0" kern="1200" dirty="0"/>
            <a:t>:</a:t>
          </a:r>
          <a:endParaRPr lang="en-US" sz="3000" kern="1200" dirty="0"/>
        </a:p>
      </dsp:txBody>
      <dsp:txXfrm>
        <a:off x="35982" y="1589061"/>
        <a:ext cx="8305553" cy="665135"/>
      </dsp:txXfrm>
    </dsp:sp>
    <dsp:sp modelId="{7BC29BE2-3FDC-42DD-AC85-CA9DC043476A}">
      <dsp:nvSpPr>
        <dsp:cNvPr id="0" name=""/>
        <dsp:cNvSpPr/>
      </dsp:nvSpPr>
      <dsp:spPr>
        <a:xfrm>
          <a:off x="0" y="2290179"/>
          <a:ext cx="8377517"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8100" rIns="213360" bIns="38100" numCol="1" spcCol="1270" anchor="t" anchorCtr="0">
          <a:noAutofit/>
        </a:bodyPr>
        <a:lstStyle/>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If Complainant withdraws in writing</a:t>
          </a:r>
          <a:endParaRPr lang="en-US" sz="2300" kern="1200" dirty="0"/>
        </a:p>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If Respondent is no longer enrolled or employed by College</a:t>
          </a:r>
          <a:endParaRPr lang="en-US" sz="2300" kern="1200" dirty="0"/>
        </a:p>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If specific circumstances prevent the College from gathering sufficient evidence to reach a determination</a:t>
          </a:r>
          <a:endParaRPr lang="en-US" sz="2300" kern="1200" dirty="0"/>
        </a:p>
      </dsp:txBody>
      <dsp:txXfrm>
        <a:off x="0" y="2290179"/>
        <a:ext cx="8377517" cy="1521450"/>
      </dsp:txXfrm>
    </dsp:sp>
    <dsp:sp modelId="{8C72D4A0-8E7D-436D-954F-64190823E958}">
      <dsp:nvSpPr>
        <dsp:cNvPr id="0" name=""/>
        <dsp:cNvSpPr/>
      </dsp:nvSpPr>
      <dsp:spPr>
        <a:xfrm>
          <a:off x="0" y="3811629"/>
          <a:ext cx="8377517" cy="73709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Dismissal is subject to appeal</a:t>
          </a:r>
          <a:endParaRPr lang="en-US" sz="3000" kern="1200" dirty="0"/>
        </a:p>
      </dsp:txBody>
      <dsp:txXfrm>
        <a:off x="35982" y="3847611"/>
        <a:ext cx="8305553" cy="6651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3822F-9A17-43BE-AAC0-FC54DA43CBD4}">
      <dsp:nvSpPr>
        <dsp:cNvPr id="0" name=""/>
        <dsp:cNvSpPr/>
      </dsp:nvSpPr>
      <dsp:spPr>
        <a:xfrm>
          <a:off x="484325" y="2246"/>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Prompt &amp; equitable</a:t>
          </a:r>
          <a:endParaRPr lang="en-US" sz="2100" kern="1200" dirty="0"/>
        </a:p>
      </dsp:txBody>
      <dsp:txXfrm>
        <a:off x="484325" y="2246"/>
        <a:ext cx="2315270" cy="1389162"/>
      </dsp:txXfrm>
    </dsp:sp>
    <dsp:sp modelId="{DF442EF3-5595-4FFD-B630-B7B13CE762DB}">
      <dsp:nvSpPr>
        <dsp:cNvPr id="0" name=""/>
        <dsp:cNvSpPr/>
      </dsp:nvSpPr>
      <dsp:spPr>
        <a:xfrm>
          <a:off x="3031123" y="2246"/>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Equal rights to participate</a:t>
          </a:r>
          <a:endParaRPr lang="en-US" sz="2100" kern="1200" dirty="0"/>
        </a:p>
      </dsp:txBody>
      <dsp:txXfrm>
        <a:off x="3031123" y="2246"/>
        <a:ext cx="2315270" cy="1389162"/>
      </dsp:txXfrm>
    </dsp:sp>
    <dsp:sp modelId="{4EA0FC8C-3448-4BCA-A652-516EF5875780}">
      <dsp:nvSpPr>
        <dsp:cNvPr id="0" name=""/>
        <dsp:cNvSpPr/>
      </dsp:nvSpPr>
      <dsp:spPr>
        <a:xfrm>
          <a:off x="5577920" y="2246"/>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Right to an advisor of choice</a:t>
          </a:r>
          <a:endParaRPr lang="en-US" sz="2100" kern="1200" dirty="0"/>
        </a:p>
      </dsp:txBody>
      <dsp:txXfrm>
        <a:off x="5577920" y="2246"/>
        <a:ext cx="2315270" cy="1389162"/>
      </dsp:txXfrm>
    </dsp:sp>
    <dsp:sp modelId="{76EE4F23-693C-44B1-861E-03D4191DAE7D}">
      <dsp:nvSpPr>
        <dsp:cNvPr id="0" name=""/>
        <dsp:cNvSpPr/>
      </dsp:nvSpPr>
      <dsp:spPr>
        <a:xfrm>
          <a:off x="484325" y="1622935"/>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Administrators participating must be free of bias or conflict of interest</a:t>
          </a:r>
          <a:endParaRPr lang="en-US" sz="2100" kern="1200" dirty="0"/>
        </a:p>
      </dsp:txBody>
      <dsp:txXfrm>
        <a:off x="484325" y="1622935"/>
        <a:ext cx="2315270" cy="1389162"/>
      </dsp:txXfrm>
    </dsp:sp>
    <dsp:sp modelId="{39C550B8-E597-4BAD-9A38-EA9078B15A4E}">
      <dsp:nvSpPr>
        <dsp:cNvPr id="0" name=""/>
        <dsp:cNvSpPr/>
      </dsp:nvSpPr>
      <dsp:spPr>
        <a:xfrm>
          <a:off x="3031123" y="1622935"/>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Presumption of good faith reporting</a:t>
          </a:r>
          <a:endParaRPr lang="en-US" sz="2100" kern="1200" dirty="0"/>
        </a:p>
      </dsp:txBody>
      <dsp:txXfrm>
        <a:off x="3031123" y="1622935"/>
        <a:ext cx="2315270" cy="1389162"/>
      </dsp:txXfrm>
    </dsp:sp>
    <dsp:sp modelId="{B7761932-80FB-4BC1-AA3C-CE6E9E2BDAF7}">
      <dsp:nvSpPr>
        <dsp:cNvPr id="0" name=""/>
        <dsp:cNvSpPr/>
      </dsp:nvSpPr>
      <dsp:spPr>
        <a:xfrm>
          <a:off x="5577920" y="1622935"/>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Presumption of non-responsibility</a:t>
          </a:r>
          <a:endParaRPr lang="en-US" sz="2100" kern="1200" dirty="0"/>
        </a:p>
      </dsp:txBody>
      <dsp:txXfrm>
        <a:off x="5577920" y="1622935"/>
        <a:ext cx="2315270" cy="1389162"/>
      </dsp:txXfrm>
    </dsp:sp>
    <dsp:sp modelId="{1FF38A4B-394F-4520-87A6-5BCA6CA022BF}">
      <dsp:nvSpPr>
        <dsp:cNvPr id="0" name=""/>
        <dsp:cNvSpPr/>
      </dsp:nvSpPr>
      <dsp:spPr>
        <a:xfrm>
          <a:off x="3031123" y="3243625"/>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Expectation of cooperation from community members</a:t>
          </a:r>
          <a:endParaRPr lang="en-US" sz="2100" kern="1200" dirty="0"/>
        </a:p>
      </dsp:txBody>
      <dsp:txXfrm>
        <a:off x="3031123" y="3243625"/>
        <a:ext cx="2315270" cy="1389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3ADAB-EDAC-40F4-9A23-35E60DE3E79B}">
      <dsp:nvSpPr>
        <dsp:cNvPr id="0" name=""/>
        <dsp:cNvSpPr/>
      </dsp:nvSpPr>
      <dsp:spPr>
        <a:xfrm>
          <a:off x="0" y="229235"/>
          <a:ext cx="8377517" cy="1197787"/>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u="sng" kern="1200"/>
            <a:t>Must</a:t>
          </a:r>
          <a:r>
            <a:rPr lang="en-US" sz="3000" b="0" i="0" kern="1200"/>
            <a:t> occur within the U.S.</a:t>
          </a:r>
          <a:endParaRPr lang="en-US" sz="3000" kern="1200"/>
        </a:p>
      </dsp:txBody>
      <dsp:txXfrm>
        <a:off x="58471" y="287706"/>
        <a:ext cx="8260575" cy="1080845"/>
      </dsp:txXfrm>
    </dsp:sp>
    <dsp:sp modelId="{63770D48-61EC-4EB5-A229-EB7436A38886}">
      <dsp:nvSpPr>
        <dsp:cNvPr id="0" name=""/>
        <dsp:cNvSpPr/>
      </dsp:nvSpPr>
      <dsp:spPr>
        <a:xfrm>
          <a:off x="0" y="1513423"/>
          <a:ext cx="8377517" cy="1197787"/>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u="sng" kern="1200" dirty="0"/>
            <a:t>Must</a:t>
          </a:r>
          <a:r>
            <a:rPr lang="en-US" sz="3000" b="0" i="0" kern="1200" dirty="0"/>
            <a:t> occur in a University program or activity</a:t>
          </a:r>
          <a:endParaRPr lang="en-US" sz="3000" kern="1200" dirty="0"/>
        </a:p>
      </dsp:txBody>
      <dsp:txXfrm>
        <a:off x="58471" y="1571894"/>
        <a:ext cx="8260575" cy="1080845"/>
      </dsp:txXfrm>
    </dsp:sp>
    <dsp:sp modelId="{87D2457A-4AEE-4C9A-B5EE-FA981B89B36E}">
      <dsp:nvSpPr>
        <dsp:cNvPr id="0" name=""/>
        <dsp:cNvSpPr/>
      </dsp:nvSpPr>
      <dsp:spPr>
        <a:xfrm>
          <a:off x="0" y="2711210"/>
          <a:ext cx="8377517"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8100" rIns="213360" bIns="38100" numCol="1" spcCol="1270" anchor="t" anchorCtr="0">
          <a:noAutofit/>
        </a:bodyPr>
        <a:lstStyle/>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Including on University property</a:t>
          </a:r>
          <a:endParaRPr lang="en-US" sz="2300" kern="1200" dirty="0"/>
        </a:p>
      </dsp:txBody>
      <dsp:txXfrm>
        <a:off x="0" y="2711210"/>
        <a:ext cx="8377517" cy="496800"/>
      </dsp:txXfrm>
    </dsp:sp>
    <dsp:sp modelId="{54FF0B06-C7B0-4961-B0D0-A530BA7AAA44}">
      <dsp:nvSpPr>
        <dsp:cNvPr id="0" name=""/>
        <dsp:cNvSpPr/>
      </dsp:nvSpPr>
      <dsp:spPr>
        <a:xfrm>
          <a:off x="0" y="3208010"/>
          <a:ext cx="8377517" cy="1197787"/>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Complainant </a:t>
          </a:r>
          <a:r>
            <a:rPr lang="en-US" sz="3000" b="0" i="0" u="sng" kern="1200"/>
            <a:t>must be participating or attempting to participate </a:t>
          </a:r>
          <a:r>
            <a:rPr lang="en-US" sz="3000" b="0" i="0" kern="1200"/>
            <a:t>in a College program or activity</a:t>
          </a:r>
          <a:endParaRPr lang="en-US" sz="3000" kern="1200"/>
        </a:p>
      </dsp:txBody>
      <dsp:txXfrm>
        <a:off x="58471" y="3266481"/>
        <a:ext cx="8260575" cy="10808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246E4-8741-4F3E-BA1E-60C1E52A4266}">
      <dsp:nvSpPr>
        <dsp:cNvPr id="0" name=""/>
        <dsp:cNvSpPr/>
      </dsp:nvSpPr>
      <dsp:spPr>
        <a:xfrm>
          <a:off x="484325" y="2246"/>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Available only after Complaint has been filed</a:t>
          </a:r>
          <a:endParaRPr lang="en-US" sz="1800" kern="1200" dirty="0"/>
        </a:p>
      </dsp:txBody>
      <dsp:txXfrm>
        <a:off x="484325" y="2246"/>
        <a:ext cx="2315270" cy="1389162"/>
      </dsp:txXfrm>
    </dsp:sp>
    <dsp:sp modelId="{30F90085-7157-47F3-A060-3D707621264A}">
      <dsp:nvSpPr>
        <dsp:cNvPr id="0" name=""/>
        <dsp:cNvSpPr/>
      </dsp:nvSpPr>
      <dsp:spPr>
        <a:xfrm>
          <a:off x="3031123" y="2246"/>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Facilitated by trained individual</a:t>
          </a:r>
          <a:endParaRPr lang="en-US" sz="1800" kern="1200"/>
        </a:p>
      </dsp:txBody>
      <dsp:txXfrm>
        <a:off x="3031123" y="2246"/>
        <a:ext cx="2315270" cy="1389162"/>
      </dsp:txXfrm>
    </dsp:sp>
    <dsp:sp modelId="{B7029D5C-6431-4E3E-87B4-CC8DA3B89F4F}">
      <dsp:nvSpPr>
        <dsp:cNvPr id="0" name=""/>
        <dsp:cNvSpPr/>
      </dsp:nvSpPr>
      <dsp:spPr>
        <a:xfrm>
          <a:off x="5577920" y="2246"/>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Title IX Coordinator must approve pursuit of informal resolution &amp; agreed resolution</a:t>
          </a:r>
          <a:endParaRPr lang="en-US" sz="1800" kern="1200" dirty="0"/>
        </a:p>
      </dsp:txBody>
      <dsp:txXfrm>
        <a:off x="5577920" y="2246"/>
        <a:ext cx="2315270" cy="1389162"/>
      </dsp:txXfrm>
    </dsp:sp>
    <dsp:sp modelId="{4F5A0BAA-1A2D-40B5-8184-05687DA43BD3}">
      <dsp:nvSpPr>
        <dsp:cNvPr id="0" name=""/>
        <dsp:cNvSpPr/>
      </dsp:nvSpPr>
      <dsp:spPr>
        <a:xfrm>
          <a:off x="484325" y="1622935"/>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Not available in matters involving a student vs. an employee</a:t>
          </a:r>
          <a:endParaRPr lang="en-US" sz="1800" kern="1200" dirty="0"/>
        </a:p>
      </dsp:txBody>
      <dsp:txXfrm>
        <a:off x="484325" y="1622935"/>
        <a:ext cx="2315270" cy="1389162"/>
      </dsp:txXfrm>
    </dsp:sp>
    <dsp:sp modelId="{61414DBB-55B9-4C25-B1D6-5D156A804612}">
      <dsp:nvSpPr>
        <dsp:cNvPr id="0" name=""/>
        <dsp:cNvSpPr/>
      </dsp:nvSpPr>
      <dsp:spPr>
        <a:xfrm>
          <a:off x="3031123" y="1622935"/>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Voluntary</a:t>
          </a:r>
          <a:endParaRPr lang="en-US" sz="1800" kern="1200"/>
        </a:p>
      </dsp:txBody>
      <dsp:txXfrm>
        <a:off x="3031123" y="1622935"/>
        <a:ext cx="2315270" cy="1389162"/>
      </dsp:txXfrm>
    </dsp:sp>
    <dsp:sp modelId="{027D5174-DA9E-4BC6-BFC3-2A66E8E27AFF}">
      <dsp:nvSpPr>
        <dsp:cNvPr id="0" name=""/>
        <dsp:cNvSpPr/>
      </dsp:nvSpPr>
      <dsp:spPr>
        <a:xfrm>
          <a:off x="5577920" y="1622935"/>
          <a:ext cx="2315270" cy="1389162"/>
        </a:xfrm>
        <a:prstGeom prst="rect">
          <a:avLst/>
        </a:prstGeom>
        <a:solidFill>
          <a:srgbClr val="0D7062"/>
        </a:solidFill>
        <a:ln w="19050" cap="flat" cmpd="sng" algn="ctr">
          <a:solidFill>
            <a:srgbClr val="0D706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Parties can withdraw</a:t>
          </a:r>
          <a:endParaRPr lang="en-US" sz="1800" kern="1200"/>
        </a:p>
      </dsp:txBody>
      <dsp:txXfrm>
        <a:off x="5577920" y="1622935"/>
        <a:ext cx="2315270" cy="1389162"/>
      </dsp:txXfrm>
    </dsp:sp>
    <dsp:sp modelId="{83B6B04A-A4A7-4911-A23F-45163F2C8B6E}">
      <dsp:nvSpPr>
        <dsp:cNvPr id="0" name=""/>
        <dsp:cNvSpPr/>
      </dsp:nvSpPr>
      <dsp:spPr>
        <a:xfrm>
          <a:off x="3031123" y="3243625"/>
          <a:ext cx="2315270" cy="13891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Typically 30 days to complete</a:t>
          </a:r>
          <a:endParaRPr lang="en-US" sz="1800" kern="1200" dirty="0"/>
        </a:p>
      </dsp:txBody>
      <dsp:txXfrm>
        <a:off x="3031123" y="3243625"/>
        <a:ext cx="2315270" cy="13891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85CE6-CCE8-467C-9ACF-6BB7080E3E35}">
      <dsp:nvSpPr>
        <dsp:cNvPr id="0" name=""/>
        <dsp:cNvSpPr/>
      </dsp:nvSpPr>
      <dsp:spPr>
        <a:xfrm>
          <a:off x="2292626" y="2729"/>
          <a:ext cx="1772085" cy="443021"/>
        </a:xfrm>
        <a:prstGeom prst="roundRect">
          <a:avLst>
            <a:gd name="adj" fmla="val 10000"/>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0" u="sng" kern="1200" dirty="0"/>
            <a:t>Title IX Process:</a:t>
          </a:r>
          <a:endParaRPr lang="en-US" sz="1300" b="1" kern="1200" dirty="0"/>
        </a:p>
      </dsp:txBody>
      <dsp:txXfrm>
        <a:off x="2305602" y="15705"/>
        <a:ext cx="1746133" cy="417069"/>
      </dsp:txXfrm>
    </dsp:sp>
    <dsp:sp modelId="{239C37FF-4C44-4985-AD87-75D338D6AEBD}">
      <dsp:nvSpPr>
        <dsp:cNvPr id="0" name=""/>
        <dsp:cNvSpPr/>
      </dsp:nvSpPr>
      <dsp:spPr>
        <a:xfrm rot="5400000">
          <a:off x="3139905" y="484515"/>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3B8A43-9FAD-4758-BB97-27C9403DCF83}">
      <dsp:nvSpPr>
        <dsp:cNvPr id="0" name=""/>
        <dsp:cNvSpPr/>
      </dsp:nvSpPr>
      <dsp:spPr>
        <a:xfrm>
          <a:off x="2292626" y="600808"/>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Notice</a:t>
          </a:r>
          <a:endParaRPr lang="en-US" sz="900" kern="1200"/>
        </a:p>
      </dsp:txBody>
      <dsp:txXfrm>
        <a:off x="2305602" y="613784"/>
        <a:ext cx="1746133" cy="417069"/>
      </dsp:txXfrm>
    </dsp:sp>
    <dsp:sp modelId="{190CEFA2-31E8-419E-9877-F252DF014591}">
      <dsp:nvSpPr>
        <dsp:cNvPr id="0" name=""/>
        <dsp:cNvSpPr/>
      </dsp:nvSpPr>
      <dsp:spPr>
        <a:xfrm rot="5400000">
          <a:off x="3139905" y="1082594"/>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7ABB74-8599-4042-90F1-92E09B009682}">
      <dsp:nvSpPr>
        <dsp:cNvPr id="0" name=""/>
        <dsp:cNvSpPr/>
      </dsp:nvSpPr>
      <dsp:spPr>
        <a:xfrm>
          <a:off x="2292626" y="1198887"/>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Collection of Evidence </a:t>
          </a:r>
          <a:endParaRPr lang="en-US" sz="900" kern="1200"/>
        </a:p>
      </dsp:txBody>
      <dsp:txXfrm>
        <a:off x="2305602" y="1211863"/>
        <a:ext cx="1746133" cy="417069"/>
      </dsp:txXfrm>
    </dsp:sp>
    <dsp:sp modelId="{29236EB2-8026-4466-BED7-4E325CDFEA02}">
      <dsp:nvSpPr>
        <dsp:cNvPr id="0" name=""/>
        <dsp:cNvSpPr/>
      </dsp:nvSpPr>
      <dsp:spPr>
        <a:xfrm rot="5400000">
          <a:off x="3139905" y="1680673"/>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98D0D9-E394-43C1-85E2-C02716128F16}">
      <dsp:nvSpPr>
        <dsp:cNvPr id="0" name=""/>
        <dsp:cNvSpPr/>
      </dsp:nvSpPr>
      <dsp:spPr>
        <a:xfrm>
          <a:off x="2292626" y="1796966"/>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Sharing and Response to Case File </a:t>
          </a:r>
          <a:endParaRPr lang="en-US" sz="900" kern="1200"/>
        </a:p>
      </dsp:txBody>
      <dsp:txXfrm>
        <a:off x="2305602" y="1809942"/>
        <a:ext cx="1746133" cy="417069"/>
      </dsp:txXfrm>
    </dsp:sp>
    <dsp:sp modelId="{D42499CB-E48F-4681-A833-25D1AB20165D}">
      <dsp:nvSpPr>
        <dsp:cNvPr id="0" name=""/>
        <dsp:cNvSpPr/>
      </dsp:nvSpPr>
      <dsp:spPr>
        <a:xfrm rot="5400000">
          <a:off x="3139905" y="2278752"/>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F41616-B4AC-4302-93D2-BD7E021C7502}">
      <dsp:nvSpPr>
        <dsp:cNvPr id="0" name=""/>
        <dsp:cNvSpPr/>
      </dsp:nvSpPr>
      <dsp:spPr>
        <a:xfrm>
          <a:off x="2292626" y="2395045"/>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Investigative Report </a:t>
          </a:r>
          <a:endParaRPr lang="en-US" sz="900" kern="1200"/>
        </a:p>
      </dsp:txBody>
      <dsp:txXfrm>
        <a:off x="2305602" y="2408021"/>
        <a:ext cx="1746133" cy="417069"/>
      </dsp:txXfrm>
    </dsp:sp>
    <dsp:sp modelId="{701A5DAD-A473-4F0E-8DFB-C25226262DC4}">
      <dsp:nvSpPr>
        <dsp:cNvPr id="0" name=""/>
        <dsp:cNvSpPr/>
      </dsp:nvSpPr>
      <dsp:spPr>
        <a:xfrm rot="5400000">
          <a:off x="3139905" y="2876831"/>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495AB4-C42C-4A11-B524-D86CBE01BFB8}">
      <dsp:nvSpPr>
        <dsp:cNvPr id="0" name=""/>
        <dsp:cNvSpPr/>
      </dsp:nvSpPr>
      <dsp:spPr>
        <a:xfrm>
          <a:off x="2292626" y="2993124"/>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Hearing  </a:t>
          </a:r>
          <a:endParaRPr lang="en-US" sz="900" kern="1200"/>
        </a:p>
      </dsp:txBody>
      <dsp:txXfrm>
        <a:off x="2305602" y="3006100"/>
        <a:ext cx="1746133" cy="417069"/>
      </dsp:txXfrm>
    </dsp:sp>
    <dsp:sp modelId="{B9D50B29-DE58-406B-BD4C-A7E13748ABDC}">
      <dsp:nvSpPr>
        <dsp:cNvPr id="0" name=""/>
        <dsp:cNvSpPr/>
      </dsp:nvSpPr>
      <dsp:spPr>
        <a:xfrm rot="5400000">
          <a:off x="3139905" y="3474910"/>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D3BF7D-0A67-4C40-81DE-7BE3365458BF}">
      <dsp:nvSpPr>
        <dsp:cNvPr id="0" name=""/>
        <dsp:cNvSpPr/>
      </dsp:nvSpPr>
      <dsp:spPr>
        <a:xfrm>
          <a:off x="2292626" y="3591203"/>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Hearing Officer Determines Responsibility, Sanctions, and Remedies </a:t>
          </a:r>
          <a:endParaRPr lang="en-US" sz="900" kern="1200"/>
        </a:p>
      </dsp:txBody>
      <dsp:txXfrm>
        <a:off x="2305602" y="3604179"/>
        <a:ext cx="1746133" cy="417069"/>
      </dsp:txXfrm>
    </dsp:sp>
    <dsp:sp modelId="{F84997C5-E71D-48A9-A9DD-243963E27458}">
      <dsp:nvSpPr>
        <dsp:cNvPr id="0" name=""/>
        <dsp:cNvSpPr/>
      </dsp:nvSpPr>
      <dsp:spPr>
        <a:xfrm rot="5400000">
          <a:off x="3139905" y="4072989"/>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DC2C6C-8504-4DC9-87C3-AFBC7639E56F}">
      <dsp:nvSpPr>
        <dsp:cNvPr id="0" name=""/>
        <dsp:cNvSpPr/>
      </dsp:nvSpPr>
      <dsp:spPr>
        <a:xfrm>
          <a:off x="2292626" y="4189282"/>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Appeal</a:t>
          </a:r>
          <a:endParaRPr lang="en-US" sz="900" kern="1200"/>
        </a:p>
      </dsp:txBody>
      <dsp:txXfrm>
        <a:off x="2305602" y="4202258"/>
        <a:ext cx="1746133" cy="417069"/>
      </dsp:txXfrm>
    </dsp:sp>
    <dsp:sp modelId="{3998B41E-D7F7-4C37-8A9A-7548C0612C26}">
      <dsp:nvSpPr>
        <dsp:cNvPr id="0" name=""/>
        <dsp:cNvSpPr/>
      </dsp:nvSpPr>
      <dsp:spPr>
        <a:xfrm>
          <a:off x="4312804" y="2729"/>
          <a:ext cx="1772085" cy="443021"/>
        </a:xfrm>
        <a:prstGeom prst="roundRect">
          <a:avLst>
            <a:gd name="adj" fmla="val 10000"/>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0" u="sng" kern="1200" dirty="0"/>
            <a:t>Sexual Misconduct Process: </a:t>
          </a:r>
          <a:endParaRPr lang="en-US" sz="1300" b="1" kern="1200" dirty="0"/>
        </a:p>
      </dsp:txBody>
      <dsp:txXfrm>
        <a:off x="4325780" y="15705"/>
        <a:ext cx="1746133" cy="417069"/>
      </dsp:txXfrm>
    </dsp:sp>
    <dsp:sp modelId="{D8921F30-8F3C-4CFA-BD79-FD6B2752A6E0}">
      <dsp:nvSpPr>
        <dsp:cNvPr id="0" name=""/>
        <dsp:cNvSpPr/>
      </dsp:nvSpPr>
      <dsp:spPr>
        <a:xfrm rot="5400000">
          <a:off x="5160083" y="484515"/>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027B46-17FE-4949-8DF7-9D16767A3BFE}">
      <dsp:nvSpPr>
        <dsp:cNvPr id="0" name=""/>
        <dsp:cNvSpPr/>
      </dsp:nvSpPr>
      <dsp:spPr>
        <a:xfrm>
          <a:off x="4312804" y="600808"/>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Notice </a:t>
          </a:r>
          <a:endParaRPr lang="en-US" sz="900" kern="1200"/>
        </a:p>
      </dsp:txBody>
      <dsp:txXfrm>
        <a:off x="4325780" y="613784"/>
        <a:ext cx="1746133" cy="417069"/>
      </dsp:txXfrm>
    </dsp:sp>
    <dsp:sp modelId="{9273F24B-119A-4DA4-AEC3-EDA41357B052}">
      <dsp:nvSpPr>
        <dsp:cNvPr id="0" name=""/>
        <dsp:cNvSpPr/>
      </dsp:nvSpPr>
      <dsp:spPr>
        <a:xfrm rot="5400000">
          <a:off x="5160083" y="1082594"/>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5326FE-37A2-4B05-89AA-CBABAD3283A8}">
      <dsp:nvSpPr>
        <dsp:cNvPr id="0" name=""/>
        <dsp:cNvSpPr/>
      </dsp:nvSpPr>
      <dsp:spPr>
        <a:xfrm>
          <a:off x="4312804" y="1198887"/>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Collection of Evidence </a:t>
          </a:r>
          <a:endParaRPr lang="en-US" sz="900" kern="1200"/>
        </a:p>
      </dsp:txBody>
      <dsp:txXfrm>
        <a:off x="4325780" y="1211863"/>
        <a:ext cx="1746133" cy="417069"/>
      </dsp:txXfrm>
    </dsp:sp>
    <dsp:sp modelId="{C61DEC4C-0F13-4173-9DC1-B15A594D917B}">
      <dsp:nvSpPr>
        <dsp:cNvPr id="0" name=""/>
        <dsp:cNvSpPr/>
      </dsp:nvSpPr>
      <dsp:spPr>
        <a:xfrm rot="5400000">
          <a:off x="5160083" y="1680673"/>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C03A2D-8854-4F8B-A221-DFC273D44233}">
      <dsp:nvSpPr>
        <dsp:cNvPr id="0" name=""/>
        <dsp:cNvSpPr/>
      </dsp:nvSpPr>
      <dsp:spPr>
        <a:xfrm>
          <a:off x="4312804" y="1796966"/>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Sharing and Response to Case File </a:t>
          </a:r>
          <a:endParaRPr lang="en-US" sz="900" kern="1200"/>
        </a:p>
      </dsp:txBody>
      <dsp:txXfrm>
        <a:off x="4325780" y="1809942"/>
        <a:ext cx="1746133" cy="417069"/>
      </dsp:txXfrm>
    </dsp:sp>
    <dsp:sp modelId="{D839F493-CE30-47D8-B125-63FFA2E1A887}">
      <dsp:nvSpPr>
        <dsp:cNvPr id="0" name=""/>
        <dsp:cNvSpPr/>
      </dsp:nvSpPr>
      <dsp:spPr>
        <a:xfrm rot="5400000">
          <a:off x="5160083" y="2278752"/>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40308-D82C-4733-B472-22C1C8B24C11}">
      <dsp:nvSpPr>
        <dsp:cNvPr id="0" name=""/>
        <dsp:cNvSpPr/>
      </dsp:nvSpPr>
      <dsp:spPr>
        <a:xfrm>
          <a:off x="4312804" y="2395045"/>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Investigative Report </a:t>
          </a:r>
          <a:endParaRPr lang="en-US" sz="900" kern="1200"/>
        </a:p>
      </dsp:txBody>
      <dsp:txXfrm>
        <a:off x="4325780" y="2408021"/>
        <a:ext cx="1746133" cy="417069"/>
      </dsp:txXfrm>
    </dsp:sp>
    <dsp:sp modelId="{F7254B3A-445D-48D6-880D-96209B7D1137}">
      <dsp:nvSpPr>
        <dsp:cNvPr id="0" name=""/>
        <dsp:cNvSpPr/>
      </dsp:nvSpPr>
      <dsp:spPr>
        <a:xfrm rot="5400000">
          <a:off x="5160083" y="2876831"/>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3A1C7-AC48-4335-965B-CF8571C3A6C5}">
      <dsp:nvSpPr>
        <dsp:cNvPr id="0" name=""/>
        <dsp:cNvSpPr/>
      </dsp:nvSpPr>
      <dsp:spPr>
        <a:xfrm>
          <a:off x="4312804" y="2993124"/>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Title IX Coordinator Determines Responsibility, Sanctions, and Remedies </a:t>
          </a:r>
          <a:endParaRPr lang="en-US" sz="900" kern="1200"/>
        </a:p>
      </dsp:txBody>
      <dsp:txXfrm>
        <a:off x="4325780" y="3006100"/>
        <a:ext cx="1746133" cy="417069"/>
      </dsp:txXfrm>
    </dsp:sp>
    <dsp:sp modelId="{F40C7DA7-6F1B-4216-B85B-65BE58AF0437}">
      <dsp:nvSpPr>
        <dsp:cNvPr id="0" name=""/>
        <dsp:cNvSpPr/>
      </dsp:nvSpPr>
      <dsp:spPr>
        <a:xfrm rot="5400000">
          <a:off x="5160083" y="3474910"/>
          <a:ext cx="77528" cy="77528"/>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AD52F0-00A0-4F31-B217-89503BF2E399}">
      <dsp:nvSpPr>
        <dsp:cNvPr id="0" name=""/>
        <dsp:cNvSpPr/>
      </dsp:nvSpPr>
      <dsp:spPr>
        <a:xfrm>
          <a:off x="4312804" y="3591203"/>
          <a:ext cx="1772085" cy="443021"/>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Appeal</a:t>
          </a:r>
          <a:endParaRPr lang="en-US" sz="900" kern="1200"/>
        </a:p>
      </dsp:txBody>
      <dsp:txXfrm>
        <a:off x="4325780" y="3604179"/>
        <a:ext cx="1746133" cy="4170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BE995-AAA0-4C5A-88C8-CF0A2C8778FC}">
      <dsp:nvSpPr>
        <dsp:cNvPr id="0" name=""/>
        <dsp:cNvSpPr/>
      </dsp:nvSpPr>
      <dsp:spPr>
        <a:xfrm>
          <a:off x="0" y="615833"/>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Provided to both parties </a:t>
          </a:r>
          <a:endParaRPr lang="en-US" sz="2200" kern="1200" dirty="0"/>
        </a:p>
      </dsp:txBody>
      <dsp:txXfrm>
        <a:off x="0" y="615833"/>
        <a:ext cx="2617974" cy="1570784"/>
      </dsp:txXfrm>
    </dsp:sp>
    <dsp:sp modelId="{6C2C3796-D7D1-4D14-8E75-ED0C5783F84C}">
      <dsp:nvSpPr>
        <dsp:cNvPr id="0" name=""/>
        <dsp:cNvSpPr/>
      </dsp:nvSpPr>
      <dsp:spPr>
        <a:xfrm>
          <a:off x="2879771" y="615833"/>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Sets the scope of the investigation</a:t>
          </a:r>
          <a:endParaRPr lang="en-US" sz="2200" kern="1200" dirty="0"/>
        </a:p>
      </dsp:txBody>
      <dsp:txXfrm>
        <a:off x="2879771" y="615833"/>
        <a:ext cx="2617974" cy="1570784"/>
      </dsp:txXfrm>
    </dsp:sp>
    <dsp:sp modelId="{9261ECBC-D3C7-4300-BAC4-C6790619CA29}">
      <dsp:nvSpPr>
        <dsp:cNvPr id="0" name=""/>
        <dsp:cNvSpPr/>
      </dsp:nvSpPr>
      <dsp:spPr>
        <a:xfrm>
          <a:off x="5759542" y="615833"/>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Allegations: who, what, where, when (if known)</a:t>
          </a:r>
          <a:endParaRPr lang="en-US" sz="2200" kern="1200"/>
        </a:p>
      </dsp:txBody>
      <dsp:txXfrm>
        <a:off x="5759542" y="615833"/>
        <a:ext cx="2617974" cy="1570784"/>
      </dsp:txXfrm>
    </dsp:sp>
    <dsp:sp modelId="{57362DB3-FE41-4A47-9B6C-79051829B445}">
      <dsp:nvSpPr>
        <dsp:cNvPr id="0" name=""/>
        <dsp:cNvSpPr/>
      </dsp:nvSpPr>
      <dsp:spPr>
        <a:xfrm>
          <a:off x="1439885" y="2448415"/>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Applicable policy sections</a:t>
          </a:r>
          <a:endParaRPr lang="en-US" sz="2200" kern="1200" dirty="0"/>
        </a:p>
      </dsp:txBody>
      <dsp:txXfrm>
        <a:off x="1439885" y="2448415"/>
        <a:ext cx="2617974" cy="1570784"/>
      </dsp:txXfrm>
    </dsp:sp>
    <dsp:sp modelId="{2455F171-C996-4C57-AA26-AB110E78BC94}">
      <dsp:nvSpPr>
        <dsp:cNvPr id="0" name=""/>
        <dsp:cNvSpPr/>
      </dsp:nvSpPr>
      <dsp:spPr>
        <a:xfrm>
          <a:off x="4319657" y="2448415"/>
          <a:ext cx="2617974" cy="1570784"/>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Additional allegations/charges </a:t>
          </a:r>
          <a:r>
            <a:rPr lang="en-US" sz="2200" b="0" i="0" kern="1200" dirty="0">
              <a:sym typeface="Wingdings" panose="05000000000000000000" pitchFamily="2" charset="2"/>
            </a:rPr>
            <a:t></a:t>
          </a:r>
          <a:r>
            <a:rPr lang="en-US" sz="2200" b="0" i="0" kern="1200" dirty="0"/>
            <a:t> additional notice</a:t>
          </a:r>
          <a:endParaRPr lang="en-US" sz="2200" kern="1200" dirty="0"/>
        </a:p>
      </dsp:txBody>
      <dsp:txXfrm>
        <a:off x="4319657" y="2448415"/>
        <a:ext cx="2617974" cy="15707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5A609-7A80-4F6E-92AF-976D937AAA0B}">
      <dsp:nvSpPr>
        <dsp:cNvPr id="0" name=""/>
        <dsp:cNvSpPr/>
      </dsp:nvSpPr>
      <dsp:spPr>
        <a:xfrm>
          <a:off x="0" y="440356"/>
          <a:ext cx="8377517" cy="1872000"/>
        </a:xfrm>
        <a:prstGeom prst="rect">
          <a:avLst/>
        </a:prstGeom>
        <a:solidFill>
          <a:srgbClr val="0D7062"/>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u="sng" kern="1200" dirty="0"/>
            <a:t>Goal:</a:t>
          </a:r>
          <a:r>
            <a:rPr lang="en-US" sz="3200" b="0" i="0" kern="1200" dirty="0"/>
            <a:t> Gather relevant, permissible evidence</a:t>
          </a:r>
          <a:endParaRPr lang="en-US" sz="3200" kern="1200" dirty="0"/>
        </a:p>
      </dsp:txBody>
      <dsp:txXfrm>
        <a:off x="0" y="440356"/>
        <a:ext cx="8377517" cy="1872000"/>
      </dsp:txXfrm>
    </dsp:sp>
    <dsp:sp modelId="{5AA94534-001E-43AD-89C5-0B0CFE3F434B}">
      <dsp:nvSpPr>
        <dsp:cNvPr id="0" name=""/>
        <dsp:cNvSpPr/>
      </dsp:nvSpPr>
      <dsp:spPr>
        <a:xfrm>
          <a:off x="0" y="2345397"/>
          <a:ext cx="8377517" cy="792004"/>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Courier New" panose="02070309020205020404" pitchFamily="49" charset="0"/>
            <a:buChar char="o"/>
          </a:pPr>
          <a:r>
            <a:rPr lang="en-US" sz="2800" b="0" i="0" kern="1200" dirty="0"/>
            <a:t>Interview witnesses, gather documents, video, etc.</a:t>
          </a:r>
          <a:endParaRPr lang="en-US" sz="2800" kern="1200" dirty="0"/>
        </a:p>
      </dsp:txBody>
      <dsp:txXfrm>
        <a:off x="0" y="2345397"/>
        <a:ext cx="8377517" cy="79200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39AB2-290D-4580-B0F1-E18E4F001C3D}">
      <dsp:nvSpPr>
        <dsp:cNvPr id="0" name=""/>
        <dsp:cNvSpPr/>
      </dsp:nvSpPr>
      <dsp:spPr>
        <a:xfrm>
          <a:off x="0" y="266970"/>
          <a:ext cx="8377517" cy="1700589"/>
        </a:xfrm>
        <a:prstGeom prst="rect">
          <a:avLst/>
        </a:prstGeom>
        <a:solidFill>
          <a:srgbClr val="0D7062"/>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0" i="0" kern="1200"/>
            <a:t>Evidence is relevant if it tends to show that conduct occurred as alleged, or tends to show that conduct did not occur as alleged</a:t>
          </a:r>
          <a:endParaRPr lang="en-US" sz="3300" kern="1200"/>
        </a:p>
      </dsp:txBody>
      <dsp:txXfrm>
        <a:off x="0" y="266970"/>
        <a:ext cx="8377517" cy="1700589"/>
      </dsp:txXfrm>
    </dsp:sp>
    <dsp:sp modelId="{388858D7-9680-411A-BA79-04EF019CF5B0}">
      <dsp:nvSpPr>
        <dsp:cNvPr id="0" name=""/>
        <dsp:cNvSpPr/>
      </dsp:nvSpPr>
      <dsp:spPr>
        <a:xfrm>
          <a:off x="0" y="1967560"/>
          <a:ext cx="8377517" cy="240050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Font typeface="Courier New" panose="02070309020205020404" pitchFamily="49" charset="0"/>
            <a:buChar char="o"/>
          </a:pPr>
          <a:r>
            <a:rPr lang="en-US" sz="3300" b="0" i="0" kern="1200" dirty="0"/>
            <a:t>Character evidence is not generally relevant</a:t>
          </a:r>
          <a:endParaRPr lang="en-US" sz="3300" kern="1200" dirty="0"/>
        </a:p>
        <a:p>
          <a:pPr marL="285750" lvl="1" indent="-285750" algn="l" defTabSz="1466850">
            <a:lnSpc>
              <a:spcPct val="90000"/>
            </a:lnSpc>
            <a:spcBef>
              <a:spcPct val="0"/>
            </a:spcBef>
            <a:spcAft>
              <a:spcPct val="15000"/>
            </a:spcAft>
            <a:buFont typeface="Courier New" panose="02070309020205020404" pitchFamily="49" charset="0"/>
            <a:buChar char="o"/>
          </a:pPr>
          <a:r>
            <a:rPr lang="en-US" sz="3300" b="0" i="0" kern="1200" dirty="0"/>
            <a:t>Evidence about the credibility of a witness or party’s account is relevant</a:t>
          </a:r>
          <a:endParaRPr lang="en-US" sz="3300" kern="1200" dirty="0"/>
        </a:p>
      </dsp:txBody>
      <dsp:txXfrm>
        <a:off x="0" y="1967560"/>
        <a:ext cx="8377517" cy="24005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F552F-9572-4C02-80E4-6BCC3A1E5061}">
      <dsp:nvSpPr>
        <dsp:cNvPr id="0" name=""/>
        <dsp:cNvSpPr/>
      </dsp:nvSpPr>
      <dsp:spPr>
        <a:xfrm>
          <a:off x="0" y="26837"/>
          <a:ext cx="8377517" cy="1814400"/>
        </a:xfrm>
        <a:prstGeom prst="rect">
          <a:avLst/>
        </a:prstGeom>
        <a:solidFill>
          <a:srgbClr val="0D7062"/>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t>Evidence that is not permissible (even if relevant):</a:t>
          </a:r>
          <a:endParaRPr lang="en-US" sz="3200" kern="1200" dirty="0"/>
        </a:p>
      </dsp:txBody>
      <dsp:txXfrm>
        <a:off x="0" y="26837"/>
        <a:ext cx="8377517" cy="1814400"/>
      </dsp:txXfrm>
    </dsp:sp>
    <dsp:sp modelId="{0DC5BCD5-C4F6-401E-8903-C2D3B77ACD64}">
      <dsp:nvSpPr>
        <dsp:cNvPr id="0" name=""/>
        <dsp:cNvSpPr/>
      </dsp:nvSpPr>
      <dsp:spPr>
        <a:xfrm>
          <a:off x="0" y="1841237"/>
          <a:ext cx="8377517" cy="2766960"/>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89050">
            <a:lnSpc>
              <a:spcPct val="90000"/>
            </a:lnSpc>
            <a:spcBef>
              <a:spcPct val="0"/>
            </a:spcBef>
            <a:spcAft>
              <a:spcPct val="15000"/>
            </a:spcAft>
            <a:buFont typeface="Courier New" panose="02070309020205020404" pitchFamily="49" charset="0"/>
            <a:buChar char="o"/>
          </a:pPr>
          <a:r>
            <a:rPr lang="en-US" sz="2900" b="0" i="0" kern="1200" dirty="0"/>
            <a:t>Evidence about a Complainant’s prior sexual behavior or disposition</a:t>
          </a:r>
          <a:endParaRPr lang="en-US" sz="2900" kern="1200" dirty="0"/>
        </a:p>
        <a:p>
          <a:pPr marL="457200" lvl="2" indent="-228600" algn="l" defTabSz="1066800">
            <a:lnSpc>
              <a:spcPct val="90000"/>
            </a:lnSpc>
            <a:spcBef>
              <a:spcPct val="0"/>
            </a:spcBef>
            <a:spcAft>
              <a:spcPct val="15000"/>
            </a:spcAft>
            <a:buFontTx/>
            <a:buChar char="—"/>
          </a:pPr>
          <a:r>
            <a:rPr lang="en-US" sz="2400" b="0" i="0" kern="1200" dirty="0"/>
            <a:t>Unless offered to prove consent, or that someone other than Respondent committed alleged conduct</a:t>
          </a:r>
          <a:endParaRPr lang="en-US" sz="2400" kern="1200" dirty="0"/>
        </a:p>
        <a:p>
          <a:pPr marL="285750" lvl="1" indent="-285750" algn="l" defTabSz="1289050">
            <a:lnSpc>
              <a:spcPct val="90000"/>
            </a:lnSpc>
            <a:spcBef>
              <a:spcPct val="0"/>
            </a:spcBef>
            <a:spcAft>
              <a:spcPct val="15000"/>
            </a:spcAft>
            <a:buFont typeface="Courier New" panose="02070309020205020404" pitchFamily="49" charset="0"/>
            <a:buChar char="o"/>
          </a:pPr>
          <a:r>
            <a:rPr lang="en-US" sz="2900" b="0" i="0" kern="1200" dirty="0"/>
            <a:t>Medical/counseling or other privileged records obtained without written consent</a:t>
          </a:r>
          <a:endParaRPr lang="en-US" sz="2900" kern="1200" dirty="0"/>
        </a:p>
      </dsp:txBody>
      <dsp:txXfrm>
        <a:off x="0" y="1841237"/>
        <a:ext cx="8377517" cy="27669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9816E-9D9A-4CBA-B394-1B38C9701901}">
      <dsp:nvSpPr>
        <dsp:cNvPr id="0" name=""/>
        <dsp:cNvSpPr/>
      </dsp:nvSpPr>
      <dsp:spPr>
        <a:xfrm>
          <a:off x="40" y="104585"/>
          <a:ext cx="3914689" cy="576000"/>
        </a:xfrm>
        <a:prstGeom prst="rect">
          <a:avLst/>
        </a:prstGeom>
        <a:solidFill>
          <a:srgbClr val="0D7062"/>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u="sng" kern="1200" dirty="0"/>
            <a:t>Do:</a:t>
          </a:r>
          <a:endParaRPr lang="en-US" sz="2000" kern="1200" dirty="0"/>
        </a:p>
      </dsp:txBody>
      <dsp:txXfrm>
        <a:off x="40" y="104585"/>
        <a:ext cx="3914689" cy="576000"/>
      </dsp:txXfrm>
    </dsp:sp>
    <dsp:sp modelId="{7D8EB2CB-6542-4E55-B5AC-E615F19C9888}">
      <dsp:nvSpPr>
        <dsp:cNvPr id="0" name=""/>
        <dsp:cNvSpPr/>
      </dsp:nvSpPr>
      <dsp:spPr>
        <a:xfrm>
          <a:off x="40" y="680585"/>
          <a:ext cx="3914689" cy="384986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44550">
            <a:lnSpc>
              <a:spcPct val="90000"/>
            </a:lnSpc>
            <a:spcBef>
              <a:spcPct val="0"/>
            </a:spcBef>
            <a:spcAft>
              <a:spcPct val="15000"/>
            </a:spcAft>
            <a:buFont typeface="Courier New" panose="02070309020205020404" pitchFamily="49" charset="0"/>
            <a:buChar char="o"/>
          </a:pPr>
          <a:r>
            <a:rPr lang="en-US" sz="1900" b="0" i="0" kern="1200" dirty="0"/>
            <a:t>Listen first, circle back for details later</a:t>
          </a:r>
          <a:endParaRPr lang="en-US" sz="1900" kern="1200" dirty="0"/>
        </a:p>
        <a:p>
          <a:pPr marL="342900" lvl="2" indent="-171450" algn="l" defTabSz="800100">
            <a:lnSpc>
              <a:spcPct val="90000"/>
            </a:lnSpc>
            <a:spcBef>
              <a:spcPct val="0"/>
            </a:spcBef>
            <a:spcAft>
              <a:spcPct val="15000"/>
            </a:spcAft>
            <a:buFontTx/>
            <a:buChar char="—"/>
          </a:pPr>
          <a:r>
            <a:rPr lang="en-US" sz="1800" b="0" i="0" kern="1200" dirty="0"/>
            <a:t>Details are crucial, may take more than one interview</a:t>
          </a:r>
          <a:endParaRPr lang="en-US" sz="1800" kern="1200" dirty="0"/>
        </a:p>
        <a:p>
          <a:pPr marL="342900" lvl="2" indent="-171450" algn="l" defTabSz="800100">
            <a:lnSpc>
              <a:spcPct val="90000"/>
            </a:lnSpc>
            <a:spcBef>
              <a:spcPct val="0"/>
            </a:spcBef>
            <a:spcAft>
              <a:spcPct val="15000"/>
            </a:spcAft>
            <a:buFontTx/>
            <a:buChar char="—"/>
          </a:pPr>
          <a:r>
            <a:rPr lang="en-US" sz="1800" b="0" i="0" kern="1200" dirty="0"/>
            <a:t>Ask for definitions of words</a:t>
          </a:r>
          <a:endParaRPr lang="en-US" sz="1800" kern="1200" dirty="0"/>
        </a:p>
        <a:p>
          <a:pPr marL="171450" lvl="1" indent="-171450" algn="l" defTabSz="844550">
            <a:lnSpc>
              <a:spcPct val="90000"/>
            </a:lnSpc>
            <a:spcBef>
              <a:spcPct val="0"/>
            </a:spcBef>
            <a:spcAft>
              <a:spcPct val="15000"/>
            </a:spcAft>
            <a:buFont typeface="Courier New" panose="02070309020205020404" pitchFamily="49" charset="0"/>
            <a:buChar char="o"/>
          </a:pPr>
          <a:r>
            <a:rPr lang="en-US" sz="1900" b="0" i="0" kern="1200" dirty="0"/>
            <a:t>Allow for time to answer</a:t>
          </a:r>
          <a:endParaRPr lang="en-US" sz="1900" kern="1200" dirty="0"/>
        </a:p>
        <a:p>
          <a:pPr marL="171450" lvl="1" indent="-171450" algn="l" defTabSz="844550">
            <a:lnSpc>
              <a:spcPct val="90000"/>
            </a:lnSpc>
            <a:spcBef>
              <a:spcPct val="0"/>
            </a:spcBef>
            <a:spcAft>
              <a:spcPct val="15000"/>
            </a:spcAft>
            <a:buFont typeface="Courier New" panose="02070309020205020404" pitchFamily="49" charset="0"/>
            <a:buChar char="o"/>
          </a:pPr>
          <a:r>
            <a:rPr lang="en-US" sz="1900" b="0" i="0" kern="1200" dirty="0"/>
            <a:t>Allow for breaks, acknowledge emotions</a:t>
          </a:r>
          <a:endParaRPr lang="en-US" sz="1900" kern="1200" dirty="0"/>
        </a:p>
        <a:p>
          <a:pPr marL="171450" lvl="1" indent="-171450" algn="l" defTabSz="844550">
            <a:lnSpc>
              <a:spcPct val="90000"/>
            </a:lnSpc>
            <a:spcBef>
              <a:spcPct val="0"/>
            </a:spcBef>
            <a:spcAft>
              <a:spcPct val="15000"/>
            </a:spcAft>
            <a:buFont typeface="Courier New" panose="02070309020205020404" pitchFamily="49" charset="0"/>
            <a:buChar char="o"/>
          </a:pPr>
          <a:r>
            <a:rPr lang="en-US" sz="1900" b="0" i="0" kern="1200" dirty="0"/>
            <a:t>Ask for phone/documentary evidence </a:t>
          </a:r>
          <a:r>
            <a:rPr lang="en-US" sz="1900" b="0" i="0" kern="1200" dirty="0">
              <a:sym typeface="Wingdings" panose="05000000000000000000" pitchFamily="2" charset="2"/>
            </a:rPr>
            <a:t></a:t>
          </a:r>
          <a:r>
            <a:rPr lang="en-US" sz="1900" b="0" i="0" kern="1200" dirty="0"/>
            <a:t> get it in the interview!</a:t>
          </a:r>
          <a:endParaRPr lang="en-US" sz="1900" kern="1200" dirty="0"/>
        </a:p>
        <a:p>
          <a:pPr marL="171450" lvl="1" indent="-171450" algn="l" defTabSz="844550">
            <a:lnSpc>
              <a:spcPct val="90000"/>
            </a:lnSpc>
            <a:spcBef>
              <a:spcPct val="0"/>
            </a:spcBef>
            <a:spcAft>
              <a:spcPct val="15000"/>
            </a:spcAft>
            <a:buFont typeface="Courier New" panose="02070309020205020404" pitchFamily="49" charset="0"/>
            <a:buChar char="o"/>
          </a:pPr>
          <a:r>
            <a:rPr lang="en-US" sz="1900" b="0" i="0" kern="1200" dirty="0"/>
            <a:t>Ask: Who else should I talk to?</a:t>
          </a:r>
          <a:endParaRPr lang="en-US" sz="1900" kern="1200" dirty="0"/>
        </a:p>
        <a:p>
          <a:pPr marL="171450" lvl="1" indent="-171450" algn="l" defTabSz="844550">
            <a:lnSpc>
              <a:spcPct val="90000"/>
            </a:lnSpc>
            <a:spcBef>
              <a:spcPct val="0"/>
            </a:spcBef>
            <a:spcAft>
              <a:spcPct val="15000"/>
            </a:spcAft>
            <a:buFont typeface="Courier New" panose="02070309020205020404" pitchFamily="49" charset="0"/>
            <a:buChar char="o"/>
          </a:pPr>
          <a:r>
            <a:rPr lang="en-US" sz="1900" b="0" i="0" kern="1200" dirty="0"/>
            <a:t>Ask: What am I missing?</a:t>
          </a:r>
          <a:endParaRPr lang="en-US" sz="1900" kern="1200" dirty="0"/>
        </a:p>
      </dsp:txBody>
      <dsp:txXfrm>
        <a:off x="40" y="680585"/>
        <a:ext cx="3914689" cy="3849862"/>
      </dsp:txXfrm>
    </dsp:sp>
    <dsp:sp modelId="{83788D9C-D233-4B0A-827F-9E58B9453EE0}">
      <dsp:nvSpPr>
        <dsp:cNvPr id="0" name=""/>
        <dsp:cNvSpPr/>
      </dsp:nvSpPr>
      <dsp:spPr>
        <a:xfrm>
          <a:off x="4462786" y="104585"/>
          <a:ext cx="3914689" cy="576000"/>
        </a:xfrm>
        <a:prstGeom prst="rect">
          <a:avLst/>
        </a:prstGeom>
        <a:solidFill>
          <a:srgbClr val="0D7062"/>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u="sng" kern="1200"/>
            <a:t>Don’t:</a:t>
          </a:r>
          <a:endParaRPr lang="en-US" sz="2000" kern="1200"/>
        </a:p>
      </dsp:txBody>
      <dsp:txXfrm>
        <a:off x="4462786" y="104585"/>
        <a:ext cx="3914689" cy="576000"/>
      </dsp:txXfrm>
    </dsp:sp>
    <dsp:sp modelId="{3FDEE058-54DC-4D7B-895E-75CFABF9C90E}">
      <dsp:nvSpPr>
        <dsp:cNvPr id="0" name=""/>
        <dsp:cNvSpPr/>
      </dsp:nvSpPr>
      <dsp:spPr>
        <a:xfrm>
          <a:off x="4462786" y="680585"/>
          <a:ext cx="3914689" cy="384986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Courier New" panose="02070309020205020404" pitchFamily="49" charset="0"/>
            <a:buChar char="o"/>
          </a:pPr>
          <a:r>
            <a:rPr lang="en-US" sz="2000" b="0" i="0" kern="1200" dirty="0"/>
            <a:t>Ask leading questions</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b="0" i="0" kern="1200" dirty="0"/>
            <a:t>Imply judgment (may have to explicitly state that you are not judging)</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b="0" i="0" kern="1200" dirty="0"/>
            <a:t>Explicitly identify with parties or witnesses</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b="0" i="0" kern="1200" dirty="0"/>
            <a:t>Make assumptions based on identification with a party or witness</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b="0" i="0" kern="1200" dirty="0"/>
            <a:t>Make assumptions based on characteristics of a party or witness</a:t>
          </a:r>
          <a:endParaRPr lang="en-US" sz="2000" kern="1200" dirty="0"/>
        </a:p>
      </dsp:txBody>
      <dsp:txXfrm>
        <a:off x="4462786" y="680585"/>
        <a:ext cx="3914689" cy="38498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C1049-271C-41D1-9355-20F14FF1D9B5}">
      <dsp:nvSpPr>
        <dsp:cNvPr id="0" name=""/>
        <dsp:cNvSpPr/>
      </dsp:nvSpPr>
      <dsp:spPr>
        <a:xfrm>
          <a:off x="0" y="27242"/>
          <a:ext cx="8377517" cy="73709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All “directly related” evidence</a:t>
          </a:r>
          <a:endParaRPr lang="en-US" sz="3000" kern="1200" dirty="0"/>
        </a:p>
      </dsp:txBody>
      <dsp:txXfrm>
        <a:off x="35982" y="63224"/>
        <a:ext cx="8305553" cy="665135"/>
      </dsp:txXfrm>
    </dsp:sp>
    <dsp:sp modelId="{92FF4D21-C195-4A7C-9033-C91C30B897AC}">
      <dsp:nvSpPr>
        <dsp:cNvPr id="0" name=""/>
        <dsp:cNvSpPr/>
      </dsp:nvSpPr>
      <dsp:spPr>
        <a:xfrm>
          <a:off x="0" y="764341"/>
          <a:ext cx="8377517"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8100" rIns="213360" bIns="38100" numCol="1" spcCol="1270" anchor="t" anchorCtr="0">
          <a:noAutofit/>
        </a:bodyPr>
        <a:lstStyle/>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Including evidence that may not appear in investigative report</a:t>
          </a:r>
          <a:endParaRPr lang="en-US" sz="2300" kern="1200" dirty="0"/>
        </a:p>
      </dsp:txBody>
      <dsp:txXfrm>
        <a:off x="0" y="764341"/>
        <a:ext cx="8377517" cy="729675"/>
      </dsp:txXfrm>
    </dsp:sp>
    <dsp:sp modelId="{B36314A9-19D0-4D1B-90F2-CD5A489F4B2F}">
      <dsp:nvSpPr>
        <dsp:cNvPr id="0" name=""/>
        <dsp:cNvSpPr/>
      </dsp:nvSpPr>
      <dsp:spPr>
        <a:xfrm>
          <a:off x="0" y="1494017"/>
          <a:ext cx="8377517" cy="73709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Witness interviews, documents, videos</a:t>
          </a:r>
          <a:endParaRPr lang="en-US" sz="3000" kern="1200" dirty="0"/>
        </a:p>
      </dsp:txBody>
      <dsp:txXfrm>
        <a:off x="35982" y="1529999"/>
        <a:ext cx="8305553" cy="665135"/>
      </dsp:txXfrm>
    </dsp:sp>
    <dsp:sp modelId="{D7525286-E0D8-48DB-9538-5622B6359A6E}">
      <dsp:nvSpPr>
        <dsp:cNvPr id="0" name=""/>
        <dsp:cNvSpPr/>
      </dsp:nvSpPr>
      <dsp:spPr>
        <a:xfrm>
          <a:off x="0" y="2317516"/>
          <a:ext cx="8377517" cy="73709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FERPA redacted</a:t>
          </a:r>
          <a:endParaRPr lang="en-US" sz="3000" kern="1200"/>
        </a:p>
      </dsp:txBody>
      <dsp:txXfrm>
        <a:off x="35982" y="2353498"/>
        <a:ext cx="8305553" cy="665135"/>
      </dsp:txXfrm>
    </dsp:sp>
    <dsp:sp modelId="{FB2B8DC4-E33E-4EF6-B456-B4F5DAB44E95}">
      <dsp:nvSpPr>
        <dsp:cNvPr id="0" name=""/>
        <dsp:cNvSpPr/>
      </dsp:nvSpPr>
      <dsp:spPr>
        <a:xfrm>
          <a:off x="0" y="3141017"/>
          <a:ext cx="8377517" cy="73709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Provide to parties and allow them to respond</a:t>
          </a:r>
          <a:endParaRPr lang="en-US" sz="3000" kern="1200"/>
        </a:p>
      </dsp:txBody>
      <dsp:txXfrm>
        <a:off x="35982" y="3176999"/>
        <a:ext cx="8305553" cy="665135"/>
      </dsp:txXfrm>
    </dsp:sp>
    <dsp:sp modelId="{82A63E58-9EBD-48B3-A115-F237A8FEC547}">
      <dsp:nvSpPr>
        <dsp:cNvPr id="0" name=""/>
        <dsp:cNvSpPr/>
      </dsp:nvSpPr>
      <dsp:spPr>
        <a:xfrm>
          <a:off x="0" y="3878117"/>
          <a:ext cx="8377517"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8100" rIns="213360" bIns="38100" numCol="1" spcCol="1270" anchor="t" anchorCtr="0">
          <a:noAutofit/>
        </a:bodyPr>
        <a:lstStyle/>
        <a:p>
          <a:pPr marL="228600" lvl="1" indent="-228600" algn="l" defTabSz="1022350">
            <a:lnSpc>
              <a:spcPct val="90000"/>
            </a:lnSpc>
            <a:spcBef>
              <a:spcPct val="0"/>
            </a:spcBef>
            <a:spcAft>
              <a:spcPct val="20000"/>
            </a:spcAft>
            <a:buFont typeface="Courier New" panose="02070309020205020404" pitchFamily="49" charset="0"/>
            <a:buChar char="o"/>
          </a:pPr>
          <a:r>
            <a:rPr lang="en-US" sz="2300" b="0" i="0" kern="1200" dirty="0"/>
            <a:t>What if response includes additional relevant witnesses or information?</a:t>
          </a:r>
          <a:endParaRPr lang="en-US" sz="2300" kern="1200" dirty="0"/>
        </a:p>
      </dsp:txBody>
      <dsp:txXfrm>
        <a:off x="0" y="3878117"/>
        <a:ext cx="8377517" cy="72967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631ED-9BFA-45E3-8103-5C962D60F553}">
      <dsp:nvSpPr>
        <dsp:cNvPr id="0" name=""/>
        <dsp:cNvSpPr/>
      </dsp:nvSpPr>
      <dsp:spPr>
        <a:xfrm>
          <a:off x="0" y="46108"/>
          <a:ext cx="8377517" cy="123317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Hearing Officer will review investigation report and evidence</a:t>
          </a:r>
          <a:endParaRPr lang="en-US" sz="3100" kern="1200" dirty="0"/>
        </a:p>
      </dsp:txBody>
      <dsp:txXfrm>
        <a:off x="60199" y="106307"/>
        <a:ext cx="8257119" cy="1112781"/>
      </dsp:txXfrm>
    </dsp:sp>
    <dsp:sp modelId="{F603BE6D-DD48-424F-BEE3-C2FC02E0A355}">
      <dsp:nvSpPr>
        <dsp:cNvPr id="0" name=""/>
        <dsp:cNvSpPr/>
      </dsp:nvSpPr>
      <dsp:spPr>
        <a:xfrm>
          <a:off x="0" y="1279288"/>
          <a:ext cx="8377517"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9370" rIns="220472" bIns="39370" numCol="1" spcCol="1270" anchor="t" anchorCtr="0">
          <a:noAutofit/>
        </a:bodyPr>
        <a:lstStyle/>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May request to hear from witnesses who were interviewed by investigator</a:t>
          </a:r>
          <a:endParaRPr lang="en-US" sz="2400" kern="1200" dirty="0"/>
        </a:p>
      </dsp:txBody>
      <dsp:txXfrm>
        <a:off x="0" y="1279288"/>
        <a:ext cx="8377517" cy="753997"/>
      </dsp:txXfrm>
    </dsp:sp>
    <dsp:sp modelId="{BEEA5BDB-B8A7-479D-BDAE-20A2086008C3}">
      <dsp:nvSpPr>
        <dsp:cNvPr id="0" name=""/>
        <dsp:cNvSpPr/>
      </dsp:nvSpPr>
      <dsp:spPr>
        <a:xfrm>
          <a:off x="0" y="2033285"/>
          <a:ext cx="8377517" cy="123317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Parties may request witnesses</a:t>
          </a:r>
          <a:endParaRPr lang="en-US" sz="3100" kern="1200" dirty="0"/>
        </a:p>
      </dsp:txBody>
      <dsp:txXfrm>
        <a:off x="60199" y="2093484"/>
        <a:ext cx="8257119" cy="1112781"/>
      </dsp:txXfrm>
    </dsp:sp>
    <dsp:sp modelId="{F3AFD6DB-F6F5-4C87-B525-CCAE59B8860D}">
      <dsp:nvSpPr>
        <dsp:cNvPr id="0" name=""/>
        <dsp:cNvSpPr/>
      </dsp:nvSpPr>
      <dsp:spPr>
        <a:xfrm>
          <a:off x="0" y="3355745"/>
          <a:ext cx="8377517" cy="123317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All questions from parties to other party and witnesses will be posed by their advisor</a:t>
          </a:r>
          <a:endParaRPr lang="en-US" sz="3100" kern="1200" dirty="0"/>
        </a:p>
      </dsp:txBody>
      <dsp:txXfrm>
        <a:off x="60199" y="3415944"/>
        <a:ext cx="8257119" cy="11127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644FA-AC6A-47F0-9AB3-F6366ABC3A0F}">
      <dsp:nvSpPr>
        <dsp:cNvPr id="0" name=""/>
        <dsp:cNvSpPr/>
      </dsp:nvSpPr>
      <dsp:spPr>
        <a:xfrm>
          <a:off x="0" y="120588"/>
          <a:ext cx="8377517" cy="1397418"/>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dirty="0"/>
            <a:t>Relevance determinations</a:t>
          </a:r>
          <a:endParaRPr lang="en-US" sz="3500" kern="1200" dirty="0"/>
        </a:p>
      </dsp:txBody>
      <dsp:txXfrm>
        <a:off x="68216" y="188804"/>
        <a:ext cx="8241085" cy="1260986"/>
      </dsp:txXfrm>
    </dsp:sp>
    <dsp:sp modelId="{579C0FCE-C435-4B3F-A002-12C0DAEC0F66}">
      <dsp:nvSpPr>
        <dsp:cNvPr id="0" name=""/>
        <dsp:cNvSpPr/>
      </dsp:nvSpPr>
      <dsp:spPr>
        <a:xfrm>
          <a:off x="0" y="1618807"/>
          <a:ext cx="8377517" cy="1397418"/>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dirty="0"/>
            <a:t>Independent assessment of evidence and credibility</a:t>
          </a:r>
          <a:endParaRPr lang="en-US" sz="3500" kern="1200" dirty="0"/>
        </a:p>
      </dsp:txBody>
      <dsp:txXfrm>
        <a:off x="68216" y="1687023"/>
        <a:ext cx="8241085" cy="1260986"/>
      </dsp:txXfrm>
    </dsp:sp>
    <dsp:sp modelId="{C16267C7-68FD-492C-B193-146B516083A0}">
      <dsp:nvSpPr>
        <dsp:cNvPr id="0" name=""/>
        <dsp:cNvSpPr/>
      </dsp:nvSpPr>
      <dsp:spPr>
        <a:xfrm>
          <a:off x="0" y="3117026"/>
          <a:ext cx="8377517" cy="1397418"/>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dirty="0"/>
            <a:t>Determination of responsibility based on preponderance of the evidence standard</a:t>
          </a:r>
          <a:endParaRPr lang="en-US" sz="3500" kern="1200" dirty="0"/>
        </a:p>
      </dsp:txBody>
      <dsp:txXfrm>
        <a:off x="68216" y="3185242"/>
        <a:ext cx="8241085" cy="1260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CBFFD-C186-44DE-904C-0D32AB8B6945}">
      <dsp:nvSpPr>
        <dsp:cNvPr id="0" name=""/>
        <dsp:cNvSpPr/>
      </dsp:nvSpPr>
      <dsp:spPr>
        <a:xfrm>
          <a:off x="0" y="64592"/>
          <a:ext cx="8377517" cy="123317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u="sng" kern="1200" dirty="0"/>
            <a:t>Sexual Harassment</a:t>
          </a:r>
          <a:r>
            <a:rPr lang="en-US" sz="3100" b="0" i="0" kern="1200" dirty="0"/>
            <a:t>: conduct on the basis of sex that satisfies one or more of the following:</a:t>
          </a:r>
          <a:endParaRPr lang="en-US" sz="3100" kern="1200" dirty="0"/>
        </a:p>
      </dsp:txBody>
      <dsp:txXfrm>
        <a:off x="60199" y="124791"/>
        <a:ext cx="8257119" cy="1112781"/>
      </dsp:txXfrm>
    </dsp:sp>
    <dsp:sp modelId="{B642C76E-96A2-4987-BC7C-16FA84A43C3F}">
      <dsp:nvSpPr>
        <dsp:cNvPr id="0" name=""/>
        <dsp:cNvSpPr/>
      </dsp:nvSpPr>
      <dsp:spPr>
        <a:xfrm>
          <a:off x="0" y="1297771"/>
          <a:ext cx="8377517" cy="327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0" i="0" kern="1200"/>
            <a:t>An employee of the College conditioning the provision of an aid, benefit, or service of the College on an individual’s participation in unwelcome sexual conduct</a:t>
          </a:r>
          <a:endParaRPr lang="en-US" sz="2400" kern="1200"/>
        </a:p>
        <a:p>
          <a:pPr marL="228600" lvl="1" indent="-228600" algn="l" defTabSz="1066800">
            <a:lnSpc>
              <a:spcPct val="90000"/>
            </a:lnSpc>
            <a:spcBef>
              <a:spcPct val="0"/>
            </a:spcBef>
            <a:spcAft>
              <a:spcPct val="20000"/>
            </a:spcAft>
            <a:buChar char="•"/>
          </a:pPr>
          <a:r>
            <a:rPr lang="en-US" sz="2400" b="0" i="0" kern="1200"/>
            <a:t>Unwelcome sexual conduct determined by a reasonable person to be so severe, pervasive, and objectively offensive that it effectively denies an individual equal access to the College’s education program or activity</a:t>
          </a:r>
          <a:endParaRPr lang="en-US" sz="2400" kern="1200"/>
        </a:p>
        <a:p>
          <a:pPr marL="228600" lvl="1" indent="-228600" algn="l" defTabSz="1066800">
            <a:lnSpc>
              <a:spcPct val="90000"/>
            </a:lnSpc>
            <a:spcBef>
              <a:spcPct val="0"/>
            </a:spcBef>
            <a:spcAft>
              <a:spcPct val="20000"/>
            </a:spcAft>
            <a:buChar char="•"/>
          </a:pPr>
          <a:r>
            <a:rPr lang="en-US" sz="2400" b="0" i="0" kern="1200"/>
            <a:t>Sexual Assault, Dating Violence, Domestic Violence, or Stalking</a:t>
          </a:r>
          <a:endParaRPr lang="en-US" sz="2400" kern="1200"/>
        </a:p>
      </dsp:txBody>
      <dsp:txXfrm>
        <a:off x="0" y="1297771"/>
        <a:ext cx="8377517" cy="32726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59453-4542-4F90-9573-E9121DCD5B7E}">
      <dsp:nvSpPr>
        <dsp:cNvPr id="0" name=""/>
        <dsp:cNvSpPr/>
      </dsp:nvSpPr>
      <dsp:spPr>
        <a:xfrm>
          <a:off x="0" y="44859"/>
          <a:ext cx="8377517" cy="1078008"/>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Compare accounts, documents, timestamps</a:t>
          </a:r>
          <a:endParaRPr lang="en-US" sz="2700" kern="1200" dirty="0"/>
        </a:p>
      </dsp:txBody>
      <dsp:txXfrm>
        <a:off x="52624" y="97483"/>
        <a:ext cx="8272269" cy="972760"/>
      </dsp:txXfrm>
    </dsp:sp>
    <dsp:sp modelId="{C8E5FEBE-3538-42B2-9E4F-8A7B2E22D808}">
      <dsp:nvSpPr>
        <dsp:cNvPr id="0" name=""/>
        <dsp:cNvSpPr/>
      </dsp:nvSpPr>
      <dsp:spPr>
        <a:xfrm>
          <a:off x="0" y="1200628"/>
          <a:ext cx="8377517" cy="1078008"/>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What makes sense?</a:t>
          </a:r>
          <a:endParaRPr lang="en-US" sz="2700" kern="1200" dirty="0"/>
        </a:p>
      </dsp:txBody>
      <dsp:txXfrm>
        <a:off x="52624" y="1253252"/>
        <a:ext cx="8272269" cy="972760"/>
      </dsp:txXfrm>
    </dsp:sp>
    <dsp:sp modelId="{E7F68971-1204-4D8F-9F8B-30618BB0DBD7}">
      <dsp:nvSpPr>
        <dsp:cNvPr id="0" name=""/>
        <dsp:cNvSpPr/>
      </dsp:nvSpPr>
      <dsp:spPr>
        <a:xfrm>
          <a:off x="0" y="2356397"/>
          <a:ext cx="8377517" cy="1078008"/>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You may never see the full picture [Insert graphic of a puzzle with a piece missing]</a:t>
          </a:r>
          <a:endParaRPr lang="en-US" sz="2700" kern="1200" dirty="0"/>
        </a:p>
      </dsp:txBody>
      <dsp:txXfrm>
        <a:off x="52624" y="2409021"/>
        <a:ext cx="8272269" cy="972760"/>
      </dsp:txXfrm>
    </dsp:sp>
    <dsp:sp modelId="{1A2B9FC3-56D6-4592-86A7-11A11D52DC41}">
      <dsp:nvSpPr>
        <dsp:cNvPr id="0" name=""/>
        <dsp:cNvSpPr/>
      </dsp:nvSpPr>
      <dsp:spPr>
        <a:xfrm>
          <a:off x="0" y="3512165"/>
          <a:ext cx="8377517" cy="1078008"/>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Pieces may not fit together</a:t>
          </a:r>
          <a:endParaRPr lang="en-US" sz="2700" kern="1200" dirty="0"/>
        </a:p>
      </dsp:txBody>
      <dsp:txXfrm>
        <a:off x="52624" y="3564789"/>
        <a:ext cx="8272269" cy="9727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A180-3354-4E1E-82D8-206369455D71}">
      <dsp:nvSpPr>
        <dsp:cNvPr id="0" name=""/>
        <dsp:cNvSpPr/>
      </dsp:nvSpPr>
      <dsp:spPr>
        <a:xfrm>
          <a:off x="0" y="21347"/>
          <a:ext cx="5797130" cy="126944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Compare accounts, documents, timestamps</a:t>
          </a:r>
          <a:endParaRPr lang="en-US" sz="3200" kern="1200" dirty="0"/>
        </a:p>
      </dsp:txBody>
      <dsp:txXfrm>
        <a:off x="61969" y="83316"/>
        <a:ext cx="5673192" cy="1145511"/>
      </dsp:txXfrm>
    </dsp:sp>
    <dsp:sp modelId="{22D18AA4-550C-4B29-9BE4-190479D804B1}">
      <dsp:nvSpPr>
        <dsp:cNvPr id="0" name=""/>
        <dsp:cNvSpPr/>
      </dsp:nvSpPr>
      <dsp:spPr>
        <a:xfrm>
          <a:off x="0" y="1290797"/>
          <a:ext cx="579713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59" tIns="30480" rIns="170688" bIns="30480" numCol="1" spcCol="1270" anchor="t" anchorCtr="0">
          <a:noAutofit/>
        </a:bodyPr>
        <a:lstStyle/>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What makes sense?</a:t>
          </a:r>
          <a:endParaRPr lang="en-US" sz="2400" kern="1200" dirty="0"/>
        </a:p>
      </dsp:txBody>
      <dsp:txXfrm>
        <a:off x="0" y="1290797"/>
        <a:ext cx="5797130" cy="1026720"/>
      </dsp:txXfrm>
    </dsp:sp>
    <dsp:sp modelId="{DEE7C4AD-86A3-4947-B188-35738B2250DC}">
      <dsp:nvSpPr>
        <dsp:cNvPr id="0" name=""/>
        <dsp:cNvSpPr/>
      </dsp:nvSpPr>
      <dsp:spPr>
        <a:xfrm>
          <a:off x="0" y="2317517"/>
          <a:ext cx="5797130" cy="126944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You may never see the full picture </a:t>
          </a:r>
          <a:endParaRPr lang="en-US" sz="3200" kern="1200" dirty="0"/>
        </a:p>
      </dsp:txBody>
      <dsp:txXfrm>
        <a:off x="61969" y="2379486"/>
        <a:ext cx="5673192" cy="1145511"/>
      </dsp:txXfrm>
    </dsp:sp>
    <dsp:sp modelId="{5E870F17-A558-449E-A0F6-CFAFCA3C0A0B}">
      <dsp:nvSpPr>
        <dsp:cNvPr id="0" name=""/>
        <dsp:cNvSpPr/>
      </dsp:nvSpPr>
      <dsp:spPr>
        <a:xfrm>
          <a:off x="0" y="3586967"/>
          <a:ext cx="579713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59" tIns="30480" rIns="170688" bIns="30480" numCol="1" spcCol="1270" anchor="t" anchorCtr="0">
          <a:noAutofit/>
        </a:bodyPr>
        <a:lstStyle/>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Pieces may not fit together</a:t>
          </a:r>
          <a:endParaRPr lang="en-US" sz="2400" kern="1200" dirty="0"/>
        </a:p>
      </dsp:txBody>
      <dsp:txXfrm>
        <a:off x="0" y="3586967"/>
        <a:ext cx="5797130" cy="102672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EFEFB-E5EE-4C77-94C7-7F25D9337E20}">
      <dsp:nvSpPr>
        <dsp:cNvPr id="0" name=""/>
        <dsp:cNvSpPr/>
      </dsp:nvSpPr>
      <dsp:spPr>
        <a:xfrm>
          <a:off x="0" y="26837"/>
          <a:ext cx="8377517" cy="11138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Credibility of an account is not equal to credibility of a person</a:t>
          </a:r>
          <a:endParaRPr lang="en-US" sz="2800" kern="1200" dirty="0"/>
        </a:p>
      </dsp:txBody>
      <dsp:txXfrm>
        <a:off x="54373" y="81210"/>
        <a:ext cx="8268771" cy="1005094"/>
      </dsp:txXfrm>
    </dsp:sp>
    <dsp:sp modelId="{31F52C95-729E-4445-B49D-3EB49B7B23C3}">
      <dsp:nvSpPr>
        <dsp:cNvPr id="0" name=""/>
        <dsp:cNvSpPr/>
      </dsp:nvSpPr>
      <dsp:spPr>
        <a:xfrm>
          <a:off x="0" y="1221317"/>
          <a:ext cx="8377517" cy="11138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Credibility can be impacted by:</a:t>
          </a:r>
          <a:endParaRPr lang="en-US" sz="2800" kern="1200" dirty="0"/>
        </a:p>
      </dsp:txBody>
      <dsp:txXfrm>
        <a:off x="54373" y="1275690"/>
        <a:ext cx="8268771" cy="1005094"/>
      </dsp:txXfrm>
    </dsp:sp>
    <dsp:sp modelId="{6D11E3A2-4B95-478B-BE9B-E8E2F928E2A6}">
      <dsp:nvSpPr>
        <dsp:cNvPr id="0" name=""/>
        <dsp:cNvSpPr/>
      </dsp:nvSpPr>
      <dsp:spPr>
        <a:xfrm>
          <a:off x="0" y="2335157"/>
          <a:ext cx="8377517"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5560" rIns="199136" bIns="35560" numCol="1" spcCol="1270" anchor="t" anchorCtr="0">
          <a:noAutofit/>
        </a:bodyPr>
        <a:lstStyle/>
        <a:p>
          <a:pPr marL="228600" lvl="1" indent="-228600" algn="l" defTabSz="977900">
            <a:lnSpc>
              <a:spcPct val="90000"/>
            </a:lnSpc>
            <a:spcBef>
              <a:spcPct val="0"/>
            </a:spcBef>
            <a:spcAft>
              <a:spcPct val="20000"/>
            </a:spcAft>
            <a:buFont typeface="Courier New" panose="02070309020205020404" pitchFamily="49" charset="0"/>
            <a:buChar char="o"/>
          </a:pPr>
          <a:r>
            <a:rPr lang="en-US" sz="2200" b="0" i="0" kern="1200" dirty="0"/>
            <a:t>Opportunity to observe</a:t>
          </a:r>
          <a:endParaRPr lang="en-US" sz="2200" kern="1200" dirty="0"/>
        </a:p>
        <a:p>
          <a:pPr marL="228600" lvl="1" indent="-228600" algn="l" defTabSz="977900">
            <a:lnSpc>
              <a:spcPct val="90000"/>
            </a:lnSpc>
            <a:spcBef>
              <a:spcPct val="0"/>
            </a:spcBef>
            <a:spcAft>
              <a:spcPct val="20000"/>
            </a:spcAft>
            <a:buFont typeface="Courier New" panose="02070309020205020404" pitchFamily="49" charset="0"/>
            <a:buChar char="o"/>
          </a:pPr>
          <a:r>
            <a:rPr lang="en-US" sz="2200" b="0" i="0" kern="1200"/>
            <a:t>Intoxication</a:t>
          </a:r>
          <a:endParaRPr lang="en-US" sz="2200" kern="1200"/>
        </a:p>
        <a:p>
          <a:pPr marL="228600" lvl="1" indent="-228600" algn="l" defTabSz="977900">
            <a:lnSpc>
              <a:spcPct val="90000"/>
            </a:lnSpc>
            <a:spcBef>
              <a:spcPct val="0"/>
            </a:spcBef>
            <a:spcAft>
              <a:spcPct val="20000"/>
            </a:spcAft>
            <a:buFont typeface="Courier New" panose="02070309020205020404" pitchFamily="49" charset="0"/>
            <a:buChar char="o"/>
          </a:pPr>
          <a:r>
            <a:rPr lang="en-US" sz="2200" b="0" i="0" kern="1200" dirty="0"/>
            <a:t>Memory</a:t>
          </a:r>
          <a:endParaRPr lang="en-US" sz="2200" kern="1200" dirty="0"/>
        </a:p>
      </dsp:txBody>
      <dsp:txXfrm>
        <a:off x="0" y="2335157"/>
        <a:ext cx="8377517" cy="1159200"/>
      </dsp:txXfrm>
    </dsp:sp>
    <dsp:sp modelId="{12AAF9BC-AFC9-4FC3-8A3F-EB43E460C1D1}">
      <dsp:nvSpPr>
        <dsp:cNvPr id="0" name=""/>
        <dsp:cNvSpPr/>
      </dsp:nvSpPr>
      <dsp:spPr>
        <a:xfrm>
          <a:off x="0" y="3494357"/>
          <a:ext cx="8377517" cy="11138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Some aspects of an account may be credible, while others may not be</a:t>
          </a:r>
          <a:endParaRPr lang="en-US" sz="2800" kern="1200" dirty="0"/>
        </a:p>
      </dsp:txBody>
      <dsp:txXfrm>
        <a:off x="54373" y="3548730"/>
        <a:ext cx="8268771" cy="100509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6E1E9-F4DB-4EC5-B1F5-1CED915A2CED}">
      <dsp:nvSpPr>
        <dsp:cNvPr id="0" name=""/>
        <dsp:cNvSpPr/>
      </dsp:nvSpPr>
      <dsp:spPr>
        <a:xfrm>
          <a:off x="1362645" y="320208"/>
          <a:ext cx="5652226" cy="3194498"/>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b="1" i="0" u="sng" kern="1200" dirty="0"/>
            <a:t>Credibility is not equal to demeanor!</a:t>
          </a:r>
          <a:endParaRPr lang="en-US" sz="6400" b="1" u="sng" kern="1200" dirty="0"/>
        </a:p>
      </dsp:txBody>
      <dsp:txXfrm>
        <a:off x="1362645" y="320208"/>
        <a:ext cx="5652226" cy="319449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4664F-F206-4142-A44B-5C28DB65CF7A}">
      <dsp:nvSpPr>
        <dsp:cNvPr id="0" name=""/>
        <dsp:cNvSpPr/>
      </dsp:nvSpPr>
      <dsp:spPr>
        <a:xfrm>
          <a:off x="0" y="35814"/>
          <a:ext cx="8377517" cy="1824322"/>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dirty="0"/>
            <a:t>Group evidence chronologically, by event</a:t>
          </a:r>
          <a:endParaRPr lang="en-US" sz="3300" kern="1200" dirty="0"/>
        </a:p>
      </dsp:txBody>
      <dsp:txXfrm>
        <a:off x="89056" y="124870"/>
        <a:ext cx="8199405" cy="1646210"/>
      </dsp:txXfrm>
    </dsp:sp>
    <dsp:sp modelId="{D533D295-4C26-41BA-89F5-9FD9CE7080AD}">
      <dsp:nvSpPr>
        <dsp:cNvPr id="0" name=""/>
        <dsp:cNvSpPr/>
      </dsp:nvSpPr>
      <dsp:spPr>
        <a:xfrm>
          <a:off x="0" y="1955177"/>
          <a:ext cx="8377517" cy="1824322"/>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dirty="0"/>
            <a:t>Conclusions about credibility, responsibility, should flow logically from the evidence</a:t>
          </a:r>
          <a:endParaRPr lang="en-US" sz="3300" kern="1200" dirty="0"/>
        </a:p>
      </dsp:txBody>
      <dsp:txXfrm>
        <a:off x="89056" y="2044233"/>
        <a:ext cx="8199405" cy="1646210"/>
      </dsp:txXfrm>
    </dsp:sp>
    <dsp:sp modelId="{A7D85E3F-AC1E-4BEA-9361-872D7A983E3B}">
      <dsp:nvSpPr>
        <dsp:cNvPr id="0" name=""/>
        <dsp:cNvSpPr/>
      </dsp:nvSpPr>
      <dsp:spPr>
        <a:xfrm>
          <a:off x="0" y="3779499"/>
          <a:ext cx="8377517"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41910" rIns="234696" bIns="41910" numCol="1" spcCol="1270" anchor="t" anchorCtr="0">
          <a:noAutofit/>
        </a:bodyPr>
        <a:lstStyle/>
        <a:p>
          <a:pPr marL="228600" lvl="1" indent="-228600" algn="l" defTabSz="1155700">
            <a:lnSpc>
              <a:spcPct val="90000"/>
            </a:lnSpc>
            <a:spcBef>
              <a:spcPct val="0"/>
            </a:spcBef>
            <a:spcAft>
              <a:spcPct val="20000"/>
            </a:spcAft>
            <a:buFont typeface="Courier New" panose="02070309020205020404" pitchFamily="49" charset="0"/>
            <a:buChar char="o"/>
          </a:pPr>
          <a:r>
            <a:rPr lang="en-US" sz="2600" b="0" i="0" kern="1200" dirty="0"/>
            <a:t>You should be able to state why you were/were not able to find an event likely occurred</a:t>
          </a:r>
          <a:endParaRPr lang="en-US" sz="2600" kern="1200" dirty="0"/>
        </a:p>
      </dsp:txBody>
      <dsp:txXfrm>
        <a:off x="0" y="3779499"/>
        <a:ext cx="8377517" cy="81972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9ECD-8AD4-4825-8922-0F0ED5F7A6A9}">
      <dsp:nvSpPr>
        <dsp:cNvPr id="0" name=""/>
        <dsp:cNvSpPr/>
      </dsp:nvSpPr>
      <dsp:spPr>
        <a:xfrm>
          <a:off x="829248" y="424985"/>
          <a:ext cx="6719019" cy="3785062"/>
        </a:xfrm>
        <a:prstGeom prst="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0" i="0" kern="1200" dirty="0"/>
            <a:t>Using the information that we have discussed about MaryAnne’s complaint, outline your report and include information that you would expect to gather</a:t>
          </a:r>
          <a:endParaRPr lang="en-US" sz="4100" kern="1200" dirty="0"/>
        </a:p>
      </dsp:txBody>
      <dsp:txXfrm>
        <a:off x="829248" y="424985"/>
        <a:ext cx="6719019" cy="3785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68C6A-D03D-49BD-AD31-4E84B03E8C5B}">
      <dsp:nvSpPr>
        <dsp:cNvPr id="0" name=""/>
        <dsp:cNvSpPr/>
      </dsp:nvSpPr>
      <dsp:spPr>
        <a:xfrm>
          <a:off x="0" y="44207"/>
          <a:ext cx="8377517" cy="185562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u="sng" kern="1200" dirty="0"/>
            <a:t>Sexual Assault</a:t>
          </a:r>
          <a:r>
            <a:rPr lang="en-US" sz="2600" b="0" i="0" kern="1200" dirty="0"/>
            <a:t>: </a:t>
          </a:r>
          <a:r>
            <a:rPr lang="en-US" sz="2600" b="0" i="0" u="sng" kern="1200" dirty="0"/>
            <a:t>Any</a:t>
          </a:r>
          <a:r>
            <a:rPr lang="en-US" sz="2600" b="0" i="0" kern="1200" dirty="0"/>
            <a:t> </a:t>
          </a:r>
          <a:r>
            <a:rPr lang="en-US" sz="2600" b="1" i="0" kern="1200" dirty="0"/>
            <a:t>sexual act</a:t>
          </a:r>
          <a:r>
            <a:rPr lang="en-US" sz="2600" b="0" i="0" kern="1200" dirty="0"/>
            <a:t> directed against another person, without the consent of the victim, including instances where the victim is incapable of giving consent. . . Includes:</a:t>
          </a:r>
          <a:endParaRPr lang="en-US" sz="2600" kern="1200" dirty="0"/>
        </a:p>
      </dsp:txBody>
      <dsp:txXfrm>
        <a:off x="90584" y="134791"/>
        <a:ext cx="8196349" cy="1674452"/>
      </dsp:txXfrm>
    </dsp:sp>
    <dsp:sp modelId="{FE291547-D800-49C9-AFC7-3B8145B35515}">
      <dsp:nvSpPr>
        <dsp:cNvPr id="0" name=""/>
        <dsp:cNvSpPr/>
      </dsp:nvSpPr>
      <dsp:spPr>
        <a:xfrm>
          <a:off x="0" y="1899827"/>
          <a:ext cx="8377517"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3020" rIns="184912" bIns="33020" numCol="1" spcCol="1270" anchor="t" anchorCtr="0">
          <a:noAutofit/>
        </a:bodyPr>
        <a:lstStyle/>
        <a:p>
          <a:pPr marL="228600" lvl="1" indent="-228600" algn="l" defTabSz="889000">
            <a:lnSpc>
              <a:spcPct val="90000"/>
            </a:lnSpc>
            <a:spcBef>
              <a:spcPct val="0"/>
            </a:spcBef>
            <a:spcAft>
              <a:spcPct val="20000"/>
            </a:spcAft>
            <a:buFont typeface="Courier New" panose="02070309020205020404" pitchFamily="49" charset="0"/>
            <a:buChar char="o"/>
          </a:pPr>
          <a:r>
            <a:rPr lang="en-US" sz="2000" b="0" i="0" kern="1200" dirty="0"/>
            <a:t>Rape – </a:t>
          </a:r>
          <a:r>
            <a:rPr lang="en-US" sz="2000" b="1" i="0" kern="1200" dirty="0"/>
            <a:t>Penetration</a:t>
          </a:r>
          <a:r>
            <a:rPr lang="en-US" sz="2000" b="0" i="0" kern="1200" dirty="0"/>
            <a:t>, no matter how slight, of the </a:t>
          </a:r>
          <a:r>
            <a:rPr lang="en-US" sz="2000" b="1" i="0" kern="1200" dirty="0"/>
            <a:t>vagina or anus</a:t>
          </a:r>
          <a:r>
            <a:rPr lang="en-US" sz="2000" b="0" i="0" kern="1200" dirty="0"/>
            <a:t> with </a:t>
          </a:r>
          <a:r>
            <a:rPr lang="en-US" sz="2000" b="1" i="0" kern="1200" dirty="0"/>
            <a:t>any body part or object, </a:t>
          </a:r>
          <a:r>
            <a:rPr lang="en-US" sz="2000" b="0" i="0" kern="1200" dirty="0"/>
            <a:t> or </a:t>
          </a:r>
          <a:r>
            <a:rPr lang="en-US" sz="2000" b="1" i="0" kern="1200" dirty="0"/>
            <a:t>oral penetration by a sex organ or sex-related object</a:t>
          </a:r>
          <a:endParaRPr lang="en-US" sz="2000" kern="1200" dirty="0"/>
        </a:p>
        <a:p>
          <a:pPr marL="228600" lvl="1" indent="-228600" algn="l" defTabSz="889000">
            <a:lnSpc>
              <a:spcPct val="90000"/>
            </a:lnSpc>
            <a:spcBef>
              <a:spcPct val="0"/>
            </a:spcBef>
            <a:spcAft>
              <a:spcPct val="20000"/>
            </a:spcAft>
            <a:buFont typeface="Courier New" panose="02070309020205020404" pitchFamily="49" charset="0"/>
            <a:buChar char="o"/>
          </a:pPr>
          <a:r>
            <a:rPr lang="en-US" sz="2000" b="0" i="0" kern="1200" dirty="0"/>
            <a:t>Criminal Sexual Contact – Intentional touching of </a:t>
          </a:r>
          <a:r>
            <a:rPr lang="en-US" sz="2000" b="1" i="0" kern="1200" dirty="0"/>
            <a:t>clothed or unclothed body parts</a:t>
          </a:r>
          <a:r>
            <a:rPr lang="en-US" sz="2000" b="0" i="0" kern="1200" dirty="0"/>
            <a:t> without consent for the </a:t>
          </a:r>
          <a:r>
            <a:rPr lang="en-US" sz="2000" b="1" i="0" kern="1200" dirty="0"/>
            <a:t>purpose of sexual degradation, sexual gratification, or sexual humiliation; </a:t>
          </a:r>
          <a:r>
            <a:rPr lang="en-US" sz="2000" b="0" i="0" kern="1200" dirty="0"/>
            <a:t>or the </a:t>
          </a:r>
          <a:r>
            <a:rPr lang="en-US" sz="2000" b="1" i="0" kern="1200" dirty="0"/>
            <a:t>forced touching by the victim </a:t>
          </a:r>
          <a:r>
            <a:rPr lang="en-US" sz="2000" b="0" i="0" kern="1200" dirty="0"/>
            <a:t>of the actor’s clothed or unclothed body parts, without consent of the victim for the purpose of sexual degradation, sexual gratification, or sexual humiliation.</a:t>
          </a:r>
          <a:endParaRPr lang="en-US" sz="2000" kern="1200" dirty="0"/>
        </a:p>
      </dsp:txBody>
      <dsp:txXfrm>
        <a:off x="0" y="1899827"/>
        <a:ext cx="8377517" cy="2691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51EE-176B-4220-A447-979AE3ABD270}">
      <dsp:nvSpPr>
        <dsp:cNvPr id="0" name=""/>
        <dsp:cNvSpPr/>
      </dsp:nvSpPr>
      <dsp:spPr>
        <a:xfrm>
          <a:off x="0" y="34397"/>
          <a:ext cx="8377517" cy="132677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u="sng" kern="1200" dirty="0"/>
            <a:t>Domestic Violence</a:t>
          </a:r>
          <a:r>
            <a:rPr lang="en-US" sz="2400" b="0" i="0" kern="1200" dirty="0"/>
            <a:t>: A </a:t>
          </a:r>
          <a:r>
            <a:rPr lang="en-US" sz="2400" b="1" i="0" kern="1200" dirty="0"/>
            <a:t>crime</a:t>
          </a:r>
          <a:r>
            <a:rPr lang="en-US" sz="2400" b="0" i="0" kern="1200" dirty="0"/>
            <a:t> of violence committed by:</a:t>
          </a:r>
          <a:endParaRPr lang="en-US" sz="2400" kern="1200" dirty="0"/>
        </a:p>
      </dsp:txBody>
      <dsp:txXfrm>
        <a:off x="64768" y="99165"/>
        <a:ext cx="8247981" cy="1197243"/>
      </dsp:txXfrm>
    </dsp:sp>
    <dsp:sp modelId="{2C210D89-2B18-4F8B-A427-2E17BC26DAE7}">
      <dsp:nvSpPr>
        <dsp:cNvPr id="0" name=""/>
        <dsp:cNvSpPr/>
      </dsp:nvSpPr>
      <dsp:spPr>
        <a:xfrm>
          <a:off x="0" y="1361176"/>
          <a:ext cx="8377517"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0480" rIns="170688" bIns="30480" numCol="1" spcCol="1270" anchor="t" anchorCtr="0">
          <a:noAutofit/>
        </a:bodyPr>
        <a:lstStyle/>
        <a:p>
          <a:pPr marL="171450" lvl="1" indent="-171450" algn="l" defTabSz="844550">
            <a:lnSpc>
              <a:spcPct val="90000"/>
            </a:lnSpc>
            <a:spcBef>
              <a:spcPct val="0"/>
            </a:spcBef>
            <a:spcAft>
              <a:spcPct val="20000"/>
            </a:spcAft>
            <a:buFont typeface="Courier New" panose="02070309020205020404" pitchFamily="49" charset="0"/>
            <a:buChar char="o"/>
          </a:pPr>
          <a:r>
            <a:rPr lang="en-US" sz="1900" b="0" i="0" kern="1200" dirty="0"/>
            <a:t>Current or former spouse or intimate partner</a:t>
          </a:r>
          <a:endParaRPr lang="en-US" sz="1900" kern="1200" dirty="0"/>
        </a:p>
        <a:p>
          <a:pPr marL="171450" lvl="1" indent="-171450" algn="l" defTabSz="844550">
            <a:lnSpc>
              <a:spcPct val="90000"/>
            </a:lnSpc>
            <a:spcBef>
              <a:spcPct val="0"/>
            </a:spcBef>
            <a:spcAft>
              <a:spcPct val="20000"/>
            </a:spcAft>
            <a:buFont typeface="Courier New" panose="02070309020205020404" pitchFamily="49" charset="0"/>
            <a:buChar char="o"/>
          </a:pPr>
          <a:r>
            <a:rPr lang="en-US" sz="1900" b="0" i="0" kern="1200"/>
            <a:t>Child in common</a:t>
          </a:r>
          <a:endParaRPr lang="en-US" sz="1900" kern="1200"/>
        </a:p>
        <a:p>
          <a:pPr marL="171450" lvl="1" indent="-171450" algn="l" defTabSz="844550">
            <a:lnSpc>
              <a:spcPct val="90000"/>
            </a:lnSpc>
            <a:spcBef>
              <a:spcPct val="0"/>
            </a:spcBef>
            <a:spcAft>
              <a:spcPct val="20000"/>
            </a:spcAft>
            <a:buFont typeface="Courier New" panose="02070309020205020404" pitchFamily="49" charset="0"/>
            <a:buChar char="o"/>
          </a:pPr>
          <a:r>
            <a:rPr lang="en-US" sz="1900" b="0" i="0" kern="1200" dirty="0"/>
            <a:t>Current or former cohabitation </a:t>
          </a:r>
          <a:r>
            <a:rPr lang="en-US" sz="1900" b="1" i="0" kern="1200" dirty="0"/>
            <a:t>as a spouse or intimate partner</a:t>
          </a:r>
          <a:endParaRPr lang="en-US" sz="1900" kern="1200" dirty="0"/>
        </a:p>
        <a:p>
          <a:pPr marL="171450" lvl="1" indent="-171450" algn="l" defTabSz="844550">
            <a:lnSpc>
              <a:spcPct val="90000"/>
            </a:lnSpc>
            <a:spcBef>
              <a:spcPct val="0"/>
            </a:spcBef>
            <a:spcAft>
              <a:spcPct val="20000"/>
            </a:spcAft>
            <a:buFont typeface="Courier New" panose="02070309020205020404" pitchFamily="49" charset="0"/>
            <a:buChar char="o"/>
          </a:pPr>
          <a:r>
            <a:rPr lang="en-US" sz="1900" b="0" i="0" kern="1200" dirty="0"/>
            <a:t>Protected from each other by DV, family violence laws</a:t>
          </a:r>
          <a:endParaRPr lang="en-US" sz="1900" kern="1200" dirty="0"/>
        </a:p>
      </dsp:txBody>
      <dsp:txXfrm>
        <a:off x="0" y="1361176"/>
        <a:ext cx="8377517" cy="1316520"/>
      </dsp:txXfrm>
    </dsp:sp>
    <dsp:sp modelId="{7DEFF8C9-542F-46CF-A603-92364AC9D32D}">
      <dsp:nvSpPr>
        <dsp:cNvPr id="0" name=""/>
        <dsp:cNvSpPr/>
      </dsp:nvSpPr>
      <dsp:spPr>
        <a:xfrm>
          <a:off x="0" y="2677697"/>
          <a:ext cx="8377517" cy="1326779"/>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u="sng" kern="1200" dirty="0"/>
            <a:t>Dating Violence</a:t>
          </a:r>
          <a:r>
            <a:rPr lang="en-US" sz="2400" b="0" i="0" kern="1200" dirty="0"/>
            <a:t>: Violence committed by an individual who is or has been in a social relationship of a romantic or intimate nature with the victim</a:t>
          </a:r>
          <a:endParaRPr lang="en-US" sz="2400" kern="1200" dirty="0"/>
        </a:p>
      </dsp:txBody>
      <dsp:txXfrm>
        <a:off x="64768" y="2742465"/>
        <a:ext cx="8247981" cy="1197243"/>
      </dsp:txXfrm>
    </dsp:sp>
    <dsp:sp modelId="{8CEA1E5D-C64E-4E8E-B678-25DFB2EA8BCF}">
      <dsp:nvSpPr>
        <dsp:cNvPr id="0" name=""/>
        <dsp:cNvSpPr/>
      </dsp:nvSpPr>
      <dsp:spPr>
        <a:xfrm>
          <a:off x="0" y="4004477"/>
          <a:ext cx="8377517"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0480" rIns="170688" bIns="30480" numCol="1" spcCol="1270" anchor="t" anchorCtr="0">
          <a:noAutofit/>
        </a:bodyPr>
        <a:lstStyle/>
        <a:p>
          <a:pPr marL="171450" lvl="1" indent="-171450" algn="l" defTabSz="844550">
            <a:lnSpc>
              <a:spcPct val="90000"/>
            </a:lnSpc>
            <a:spcBef>
              <a:spcPct val="0"/>
            </a:spcBef>
            <a:spcAft>
              <a:spcPct val="20000"/>
            </a:spcAft>
            <a:buFont typeface="Courier New" panose="02070309020205020404" pitchFamily="49" charset="0"/>
            <a:buChar char="o"/>
          </a:pPr>
          <a:r>
            <a:rPr lang="en-US" sz="1900" b="0" i="0" kern="1200" dirty="0"/>
            <a:t>Consider length of relationship, type of relationship, frequency of interaction</a:t>
          </a:r>
          <a:endParaRPr lang="en-US" sz="1900" kern="1200" dirty="0"/>
        </a:p>
      </dsp:txBody>
      <dsp:txXfrm>
        <a:off x="0" y="4004477"/>
        <a:ext cx="8377517" cy="596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7AF08-EB26-45A8-A852-57887C8C8E66}">
      <dsp:nvSpPr>
        <dsp:cNvPr id="0" name=""/>
        <dsp:cNvSpPr/>
      </dsp:nvSpPr>
      <dsp:spPr>
        <a:xfrm>
          <a:off x="0" y="53567"/>
          <a:ext cx="8377517" cy="14297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u="sng" kern="1200" dirty="0"/>
            <a:t>Stalking</a:t>
          </a:r>
          <a:r>
            <a:rPr lang="en-US" sz="2600" b="0" i="0" kern="1200" dirty="0"/>
            <a:t>: Engaging in a </a:t>
          </a:r>
          <a:r>
            <a:rPr lang="en-US" sz="2600" b="1" i="0" kern="1200" dirty="0"/>
            <a:t>course of conduct</a:t>
          </a:r>
          <a:r>
            <a:rPr lang="en-US" sz="2600" b="0" i="0" kern="1200" dirty="0"/>
            <a:t> directed at a </a:t>
          </a:r>
          <a:r>
            <a:rPr lang="en-US" sz="2600" b="1" i="0" kern="1200" dirty="0"/>
            <a:t>specific individual</a:t>
          </a:r>
          <a:r>
            <a:rPr lang="en-US" sz="2600" b="0" i="0" kern="1200" dirty="0"/>
            <a:t> that would cause a </a:t>
          </a:r>
          <a:r>
            <a:rPr lang="en-US" sz="2600" b="1" i="0" kern="1200" dirty="0"/>
            <a:t>reasonable person</a:t>
          </a:r>
          <a:r>
            <a:rPr lang="en-US" sz="2600" b="0" i="0" kern="1200" dirty="0"/>
            <a:t> to:</a:t>
          </a:r>
          <a:endParaRPr lang="en-US" sz="2600" kern="1200" dirty="0"/>
        </a:p>
      </dsp:txBody>
      <dsp:txXfrm>
        <a:off x="69794" y="123361"/>
        <a:ext cx="8237929" cy="1290152"/>
      </dsp:txXfrm>
    </dsp:sp>
    <dsp:sp modelId="{C3192AFA-E797-4C3C-851A-D17225506C1B}">
      <dsp:nvSpPr>
        <dsp:cNvPr id="0" name=""/>
        <dsp:cNvSpPr/>
      </dsp:nvSpPr>
      <dsp:spPr>
        <a:xfrm>
          <a:off x="0" y="1483307"/>
          <a:ext cx="8377517"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3020" rIns="184912" bIns="33020" numCol="1" spcCol="1270" anchor="t" anchorCtr="0">
          <a:noAutofit/>
        </a:bodyPr>
        <a:lstStyle/>
        <a:p>
          <a:pPr marL="228600" lvl="1" indent="-228600" algn="l" defTabSz="889000">
            <a:lnSpc>
              <a:spcPct val="90000"/>
            </a:lnSpc>
            <a:spcBef>
              <a:spcPct val="0"/>
            </a:spcBef>
            <a:spcAft>
              <a:spcPct val="20000"/>
            </a:spcAft>
            <a:buFont typeface="Courier New" panose="02070309020205020404" pitchFamily="49" charset="0"/>
            <a:buChar char="o"/>
          </a:pPr>
          <a:r>
            <a:rPr lang="en-US" sz="2000" b="0" i="0" kern="1200" dirty="0"/>
            <a:t>Fear for the individual’s safety or safety of others</a:t>
          </a:r>
          <a:endParaRPr lang="en-US" sz="2000" kern="1200" dirty="0"/>
        </a:p>
        <a:p>
          <a:pPr marL="228600" lvl="1" indent="-228600" algn="l" defTabSz="889000">
            <a:lnSpc>
              <a:spcPct val="90000"/>
            </a:lnSpc>
            <a:spcBef>
              <a:spcPct val="0"/>
            </a:spcBef>
            <a:spcAft>
              <a:spcPct val="20000"/>
            </a:spcAft>
            <a:buFont typeface="Courier New" panose="02070309020205020404" pitchFamily="49" charset="0"/>
            <a:buChar char="o"/>
          </a:pPr>
          <a:r>
            <a:rPr lang="en-US" sz="2000" b="0" i="0" kern="1200" dirty="0"/>
            <a:t>Suffer </a:t>
          </a:r>
          <a:r>
            <a:rPr lang="en-US" sz="2000" b="1" i="0" u="sng" kern="1200" dirty="0"/>
            <a:t>substantial</a:t>
          </a:r>
          <a:r>
            <a:rPr lang="en-US" sz="2000" b="1" i="0" kern="1200" dirty="0"/>
            <a:t> emotional distress</a:t>
          </a:r>
          <a:endParaRPr lang="en-US" sz="2000" kern="1200" dirty="0"/>
        </a:p>
      </dsp:txBody>
      <dsp:txXfrm>
        <a:off x="0" y="1483307"/>
        <a:ext cx="8377517" cy="699660"/>
      </dsp:txXfrm>
    </dsp:sp>
    <dsp:sp modelId="{180219AC-66B2-4EFC-A06C-D0A589D2EB7E}">
      <dsp:nvSpPr>
        <dsp:cNvPr id="0" name=""/>
        <dsp:cNvSpPr/>
      </dsp:nvSpPr>
      <dsp:spPr>
        <a:xfrm>
          <a:off x="0" y="2182967"/>
          <a:ext cx="8377517" cy="142974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Course of conduct = 2 or more acts</a:t>
          </a:r>
          <a:endParaRPr lang="en-US" sz="2600" kern="1200" dirty="0"/>
        </a:p>
      </dsp:txBody>
      <dsp:txXfrm>
        <a:off x="69794" y="2252761"/>
        <a:ext cx="8237929" cy="1290152"/>
      </dsp:txXfrm>
    </dsp:sp>
    <dsp:sp modelId="{F71AEA36-6723-4840-8A08-806CFFD0A02C}">
      <dsp:nvSpPr>
        <dsp:cNvPr id="0" name=""/>
        <dsp:cNvSpPr/>
      </dsp:nvSpPr>
      <dsp:spPr>
        <a:xfrm>
          <a:off x="0" y="3612707"/>
          <a:ext cx="8377517"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3020" rIns="184912" bIns="33020" numCol="1" spcCol="1270" anchor="t" anchorCtr="0">
          <a:noAutofit/>
        </a:bodyPr>
        <a:lstStyle/>
        <a:p>
          <a:pPr marL="228600" lvl="1" indent="-228600" algn="l" defTabSz="889000">
            <a:lnSpc>
              <a:spcPct val="90000"/>
            </a:lnSpc>
            <a:spcBef>
              <a:spcPct val="0"/>
            </a:spcBef>
            <a:spcAft>
              <a:spcPct val="20000"/>
            </a:spcAft>
            <a:buFont typeface="Courier New" panose="02070309020205020404" pitchFamily="49" charset="0"/>
            <a:buChar char="o"/>
          </a:pPr>
          <a:r>
            <a:rPr lang="en-US" sz="2000" b="0" i="0" kern="1200" dirty="0"/>
            <a:t>Reasonable person = similar circumstances, identities as victim</a:t>
          </a:r>
          <a:endParaRPr lang="en-US" sz="2000" kern="1200" dirty="0"/>
        </a:p>
        <a:p>
          <a:pPr marL="228600" lvl="1" indent="-228600" algn="l" defTabSz="889000">
            <a:lnSpc>
              <a:spcPct val="90000"/>
            </a:lnSpc>
            <a:spcBef>
              <a:spcPct val="0"/>
            </a:spcBef>
            <a:spcAft>
              <a:spcPct val="20000"/>
            </a:spcAft>
            <a:buFont typeface="Courier New" panose="02070309020205020404" pitchFamily="49" charset="0"/>
            <a:buChar char="o"/>
          </a:pPr>
          <a:r>
            <a:rPr lang="en-US" sz="2000" b="0" i="0" kern="1200" dirty="0"/>
            <a:t>Substantial emotional distress = may require medical or other professional treatment</a:t>
          </a:r>
          <a:endParaRPr lang="en-US" sz="2000" kern="1200" dirty="0"/>
        </a:p>
      </dsp:txBody>
      <dsp:txXfrm>
        <a:off x="0" y="3612707"/>
        <a:ext cx="8377517" cy="968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E464A-2354-411C-B7FC-A0A73319C4C6}">
      <dsp:nvSpPr>
        <dsp:cNvPr id="0" name=""/>
        <dsp:cNvSpPr/>
      </dsp:nvSpPr>
      <dsp:spPr>
        <a:xfrm>
          <a:off x="0" y="0"/>
          <a:ext cx="7834033"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A0B81-FDD6-4735-B46A-85BE82EC084F}">
      <dsp:nvSpPr>
        <dsp:cNvPr id="0" name=""/>
        <dsp:cNvSpPr/>
      </dsp:nvSpPr>
      <dsp:spPr>
        <a:xfrm>
          <a:off x="0" y="0"/>
          <a:ext cx="7834033" cy="404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u="sng" kern="1200"/>
            <a:t>Retaliation</a:t>
          </a:r>
          <a:r>
            <a:rPr lang="en-US" sz="3000" b="0" i="0" kern="1200"/>
            <a:t>: No individual may intimidate, threaten, coerce, or discriminate against any individual for the purpose of interfering with any right or privilege secured by this policy or because the individual has </a:t>
          </a:r>
          <a:r>
            <a:rPr lang="en-US" sz="3000" b="1" i="0" kern="1200"/>
            <a:t>made a report or formal complaint, testified, assisted, or participated or refused to participate in any manner in an investigation, proceeding, or hearing under this policy</a:t>
          </a:r>
          <a:endParaRPr lang="en-US" sz="3000" kern="1200"/>
        </a:p>
      </dsp:txBody>
      <dsp:txXfrm>
        <a:off x="0" y="0"/>
        <a:ext cx="7834033" cy="4048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4A772-FC33-47C6-B872-B769598A7B05}">
      <dsp:nvSpPr>
        <dsp:cNvPr id="0" name=""/>
        <dsp:cNvSpPr/>
      </dsp:nvSpPr>
      <dsp:spPr>
        <a:xfrm>
          <a:off x="0" y="33789"/>
          <a:ext cx="8377517" cy="918303"/>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Complainant may be anyone</a:t>
          </a:r>
          <a:endParaRPr lang="en-US" sz="2300" kern="1200" dirty="0"/>
        </a:p>
      </dsp:txBody>
      <dsp:txXfrm>
        <a:off x="44828" y="78617"/>
        <a:ext cx="8287861" cy="828647"/>
      </dsp:txXfrm>
    </dsp:sp>
    <dsp:sp modelId="{5D074066-3D38-4F5B-AAC2-62C541A4998B}">
      <dsp:nvSpPr>
        <dsp:cNvPr id="0" name=""/>
        <dsp:cNvSpPr/>
      </dsp:nvSpPr>
      <dsp:spPr>
        <a:xfrm>
          <a:off x="0" y="1018333"/>
          <a:ext cx="8377517" cy="918303"/>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Conduct may occur anywhere, but must impact University programs or activities</a:t>
          </a:r>
          <a:endParaRPr lang="en-US" sz="2300" kern="1200" dirty="0"/>
        </a:p>
      </dsp:txBody>
      <dsp:txXfrm>
        <a:off x="44828" y="1063161"/>
        <a:ext cx="8287861" cy="828647"/>
      </dsp:txXfrm>
    </dsp:sp>
    <dsp:sp modelId="{D2280672-DA7A-4868-A728-51FAD1A5A3CD}">
      <dsp:nvSpPr>
        <dsp:cNvPr id="0" name=""/>
        <dsp:cNvSpPr/>
      </dsp:nvSpPr>
      <dsp:spPr>
        <a:xfrm>
          <a:off x="0" y="2002877"/>
          <a:ext cx="8377517" cy="918303"/>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Overlap with: Title IX Policy</a:t>
          </a:r>
          <a:endParaRPr lang="en-US" sz="2300" kern="1200"/>
        </a:p>
      </dsp:txBody>
      <dsp:txXfrm>
        <a:off x="44828" y="2047705"/>
        <a:ext cx="8287861" cy="828647"/>
      </dsp:txXfrm>
    </dsp:sp>
    <dsp:sp modelId="{CB7363B5-32A3-4441-9508-DB3AACFB318A}">
      <dsp:nvSpPr>
        <dsp:cNvPr id="0" name=""/>
        <dsp:cNvSpPr/>
      </dsp:nvSpPr>
      <dsp:spPr>
        <a:xfrm>
          <a:off x="0" y="2921180"/>
          <a:ext cx="837751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9210" rIns="163576" bIns="29210" numCol="1" spcCol="1270" anchor="t" anchorCtr="0">
          <a:noAutofit/>
        </a:bodyPr>
        <a:lstStyle/>
        <a:p>
          <a:pPr marL="171450" lvl="1" indent="-171450" algn="l" defTabSz="800100">
            <a:lnSpc>
              <a:spcPct val="90000"/>
            </a:lnSpc>
            <a:spcBef>
              <a:spcPct val="0"/>
            </a:spcBef>
            <a:spcAft>
              <a:spcPct val="20000"/>
            </a:spcAft>
            <a:buFont typeface="Courier New" panose="02070309020205020404" pitchFamily="49" charset="0"/>
            <a:buChar char="o"/>
          </a:pPr>
          <a:r>
            <a:rPr lang="en-US" sz="1800" b="0" i="0" kern="1200" dirty="0"/>
            <a:t>May be consolidated such that Title IX process applies</a:t>
          </a:r>
          <a:endParaRPr lang="en-US" sz="1800" kern="1200" dirty="0"/>
        </a:p>
      </dsp:txBody>
      <dsp:txXfrm>
        <a:off x="0" y="2921180"/>
        <a:ext cx="8377517" cy="380880"/>
      </dsp:txXfrm>
    </dsp:sp>
    <dsp:sp modelId="{E25313E4-60A7-460A-A202-1BA538246328}">
      <dsp:nvSpPr>
        <dsp:cNvPr id="0" name=""/>
        <dsp:cNvSpPr/>
      </dsp:nvSpPr>
      <dsp:spPr>
        <a:xfrm>
          <a:off x="0" y="3302060"/>
          <a:ext cx="8377517" cy="918303"/>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Overlap with: Non-Discrimination Policy</a:t>
          </a:r>
          <a:endParaRPr lang="en-US" sz="2300" kern="1200"/>
        </a:p>
      </dsp:txBody>
      <dsp:txXfrm>
        <a:off x="44828" y="3346888"/>
        <a:ext cx="8287861" cy="828647"/>
      </dsp:txXfrm>
    </dsp:sp>
    <dsp:sp modelId="{A71B3754-19AA-4A83-8755-D0E915420099}">
      <dsp:nvSpPr>
        <dsp:cNvPr id="0" name=""/>
        <dsp:cNvSpPr/>
      </dsp:nvSpPr>
      <dsp:spPr>
        <a:xfrm>
          <a:off x="0" y="4220364"/>
          <a:ext cx="837751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29210" rIns="163576" bIns="29210" numCol="1" spcCol="1270" anchor="t" anchorCtr="0">
          <a:noAutofit/>
        </a:bodyPr>
        <a:lstStyle/>
        <a:p>
          <a:pPr marL="171450" lvl="1" indent="-171450" algn="l" defTabSz="800100">
            <a:lnSpc>
              <a:spcPct val="90000"/>
            </a:lnSpc>
            <a:spcBef>
              <a:spcPct val="0"/>
            </a:spcBef>
            <a:spcAft>
              <a:spcPct val="20000"/>
            </a:spcAft>
            <a:buFont typeface="Courier New" panose="02070309020205020404" pitchFamily="49" charset="0"/>
            <a:buChar char="o"/>
          </a:pPr>
          <a:r>
            <a:rPr lang="en-US" sz="1800" b="0" i="0" kern="1200" dirty="0"/>
            <a:t>College will coordinate</a:t>
          </a:r>
          <a:endParaRPr lang="en-US" sz="1800" kern="1200" dirty="0"/>
        </a:p>
      </dsp:txBody>
      <dsp:txXfrm>
        <a:off x="0" y="4220364"/>
        <a:ext cx="8377517" cy="380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74016-BA82-4152-963B-0E131F77C631}">
      <dsp:nvSpPr>
        <dsp:cNvPr id="0" name=""/>
        <dsp:cNvSpPr/>
      </dsp:nvSpPr>
      <dsp:spPr>
        <a:xfrm>
          <a:off x="0" y="53937"/>
          <a:ext cx="8377517" cy="1292850"/>
        </a:xfrm>
        <a:prstGeom prst="roundRect">
          <a:avLst/>
        </a:prstGeom>
        <a:solidFill>
          <a:srgbClr val="0D70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dirty="0"/>
            <a:t>Same/similar to Title IX Policy</a:t>
          </a:r>
          <a:r>
            <a:rPr lang="en-US" sz="3200" b="0" i="0" kern="1200" dirty="0"/>
            <a:t> (just expanded jurisdiction)</a:t>
          </a:r>
          <a:endParaRPr lang="en-US" sz="3200" kern="1200" dirty="0"/>
        </a:p>
      </dsp:txBody>
      <dsp:txXfrm>
        <a:off x="63112" y="117049"/>
        <a:ext cx="8251293" cy="1166626"/>
      </dsp:txXfrm>
    </dsp:sp>
    <dsp:sp modelId="{E09ED036-58A5-481E-AC94-7B82FB252C37}">
      <dsp:nvSpPr>
        <dsp:cNvPr id="0" name=""/>
        <dsp:cNvSpPr/>
      </dsp:nvSpPr>
      <dsp:spPr>
        <a:xfrm>
          <a:off x="0" y="1486315"/>
          <a:ext cx="8377517"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86" tIns="30480" rIns="170688" bIns="30480" numCol="1" spcCol="1270" anchor="t" anchorCtr="0">
          <a:noAutofit/>
        </a:bodyPr>
        <a:lstStyle/>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Sexual Harassment</a:t>
          </a:r>
          <a:endParaRPr lang="en-US" sz="2400" kern="1200" dirty="0"/>
        </a:p>
        <a:p>
          <a:pPr marL="228600" lvl="1" indent="-228600" algn="l" defTabSz="1066800">
            <a:lnSpc>
              <a:spcPct val="90000"/>
            </a:lnSpc>
            <a:spcBef>
              <a:spcPct val="0"/>
            </a:spcBef>
            <a:spcAft>
              <a:spcPct val="20000"/>
            </a:spcAft>
            <a:buFont typeface="Courier New" panose="02070309020205020404" pitchFamily="49" charset="0"/>
            <a:buNone/>
          </a:pPr>
          <a:r>
            <a:rPr lang="en-US" sz="2400" kern="1200" dirty="0"/>
            <a:t>	- Severe OR pervasive</a:t>
          </a:r>
        </a:p>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Sexual Assault</a:t>
          </a:r>
          <a:endParaRPr lang="en-US" sz="2400" kern="1200" dirty="0"/>
        </a:p>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Stalking</a:t>
          </a:r>
          <a:endParaRPr lang="en-US" sz="2400" kern="1200" dirty="0"/>
        </a:p>
        <a:p>
          <a:pPr marL="228600" lvl="1" indent="-228600" algn="l" defTabSz="1066800">
            <a:lnSpc>
              <a:spcPct val="90000"/>
            </a:lnSpc>
            <a:spcBef>
              <a:spcPct val="0"/>
            </a:spcBef>
            <a:spcAft>
              <a:spcPct val="20000"/>
            </a:spcAft>
            <a:buFont typeface="Courier New" panose="02070309020205020404" pitchFamily="49" charset="0"/>
            <a:buChar char="o"/>
          </a:pPr>
          <a:r>
            <a:rPr lang="en-US" sz="2400" b="0" i="0" kern="1200" dirty="0"/>
            <a:t>Retaliation</a:t>
          </a:r>
          <a:endParaRPr lang="en-US" sz="4000" kern="1200" dirty="0"/>
        </a:p>
      </dsp:txBody>
      <dsp:txXfrm>
        <a:off x="0" y="1486315"/>
        <a:ext cx="8377517" cy="20518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27A2B-15BD-5642-81ED-1330B98F47C3}" type="datetimeFigureOut">
              <a:rPr lang="en-US" smtClean="0"/>
              <a:t>8/19/2025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547BC-DEE5-E643-9265-EA2D0552A5E3}" type="slidenum">
              <a:rPr lang="en-US" smtClean="0"/>
              <a:t>‹#›</a:t>
            </a:fld>
            <a:endParaRPr lang="en-US"/>
          </a:p>
        </p:txBody>
      </p:sp>
    </p:spTree>
    <p:extLst>
      <p:ext uri="{BB962C8B-B14F-4D97-AF65-F5344CB8AC3E}">
        <p14:creationId xmlns:p14="http://schemas.microsoft.com/office/powerpoint/2010/main" val="115574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pa.org/education-career/k12/infusing-diversity/biological/research-summary-disability-bias-professional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uilfordjournals.com/doi/abs/10.1521/soco.2016.34.6.559"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ajph.aphapublications.org/doi/10.2105/AJPH.2015.302631" TargetMode="Externa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00547BC-DEE5-E643-9265-EA2D0552A5E3}" type="slidenum">
              <a:rPr lang="en-US" smtClean="0"/>
              <a:t>11</a:t>
            </a:fld>
            <a:endParaRPr lang="en-US"/>
          </a:p>
        </p:txBody>
      </p:sp>
    </p:spTree>
    <p:extLst>
      <p:ext uri="{BB962C8B-B14F-4D97-AF65-F5344CB8AC3E}">
        <p14:creationId xmlns:p14="http://schemas.microsoft.com/office/powerpoint/2010/main" val="532803214"/>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00547BC-DEE5-E643-9265-EA2D0552A5E3}" type="slidenum">
              <a:rPr lang="en-US" smtClean="0"/>
              <a:t>12</a:t>
            </a:fld>
            <a:endParaRPr lang="en-US"/>
          </a:p>
        </p:txBody>
      </p:sp>
    </p:spTree>
    <p:extLst>
      <p:ext uri="{BB962C8B-B14F-4D97-AF65-F5344CB8AC3E}">
        <p14:creationId xmlns:p14="http://schemas.microsoft.com/office/powerpoint/2010/main" val="420757661"/>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00547BC-DEE5-E643-9265-EA2D0552A5E3}" type="slidenum">
              <a:rPr lang="en-US" smtClean="0"/>
              <a:t>16</a:t>
            </a:fld>
            <a:endParaRPr lang="en-US"/>
          </a:p>
        </p:txBody>
      </p:sp>
    </p:spTree>
    <p:extLst>
      <p:ext uri="{BB962C8B-B14F-4D97-AF65-F5344CB8AC3E}">
        <p14:creationId xmlns:p14="http://schemas.microsoft.com/office/powerpoint/2010/main" val="2047796836"/>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0C9B-CECD-2FA6-2B21-EFBBB76B6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242C2-5224-16A9-9FFC-6E9ECA0A729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6B974906-DE17-E25E-D434-F3FB2521DA85}"/>
              </a:ext>
            </a:extLst>
          </p:cNvPr>
          <p:cNvSpPr>
            <a:spLocks noGrp="1"/>
          </p:cNvSpPr>
          <p:nvPr>
            <p:ph type="sldNum" sz="quarter" idx="5"/>
          </p:nvPr>
        </p:nvSpPr>
        <p:spPr/>
        <p:txBody>
          <a:bodyPr/>
          <a:lstStyle/>
          <a:p>
            <a:fld id="{800547BC-DEE5-E643-9265-EA2D0552A5E3}" type="slidenum">
              <a:rPr lang="en-US" smtClean="0"/>
              <a:t>18</a:t>
            </a:fld>
            <a:endParaRPr lang="en-US"/>
          </a:p>
        </p:txBody>
      </p:sp>
    </p:spTree>
    <p:extLst>
      <p:ext uri="{BB962C8B-B14F-4D97-AF65-F5344CB8AC3E}">
        <p14:creationId xmlns:p14="http://schemas.microsoft.com/office/powerpoint/2010/main" val="182563468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00547BC-DEE5-E643-9265-EA2D0552A5E3}" type="slidenum">
              <a:rPr lang="en-US" smtClean="0"/>
              <a:t>19</a:t>
            </a:fld>
            <a:endParaRPr lang="en-US"/>
          </a:p>
        </p:txBody>
      </p:sp>
    </p:spTree>
    <p:extLst>
      <p:ext uri="{BB962C8B-B14F-4D97-AF65-F5344CB8AC3E}">
        <p14:creationId xmlns:p14="http://schemas.microsoft.com/office/powerpoint/2010/main" val="1431099881"/>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00547BC-DEE5-E643-9265-EA2D0552A5E3}" type="slidenum">
              <a:rPr lang="en-US" smtClean="0"/>
              <a:t>34</a:t>
            </a:fld>
            <a:endParaRPr lang="en-US"/>
          </a:p>
        </p:txBody>
      </p:sp>
    </p:spTree>
    <p:extLst>
      <p:ext uri="{BB962C8B-B14F-4D97-AF65-F5344CB8AC3E}">
        <p14:creationId xmlns:p14="http://schemas.microsoft.com/office/powerpoint/2010/main" val="3197564410"/>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00547BC-DEE5-E643-9265-EA2D0552A5E3}" type="slidenum">
              <a:rPr lang="en-US" smtClean="0"/>
              <a:t>43</a:t>
            </a:fld>
            <a:endParaRPr lang="en-US"/>
          </a:p>
        </p:txBody>
      </p:sp>
    </p:spTree>
    <p:extLst>
      <p:ext uri="{BB962C8B-B14F-4D97-AF65-F5344CB8AC3E}">
        <p14:creationId xmlns:p14="http://schemas.microsoft.com/office/powerpoint/2010/main" val="1555231602"/>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56EB-553A-8976-F59A-60C0CB355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D8649-9F5F-C4BB-D78B-3B990492669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51D4BAF-64D4-35FE-AF6C-ADE1A47E721C}"/>
              </a:ext>
            </a:extLst>
          </p:cNvPr>
          <p:cNvSpPr>
            <a:spLocks noGrp="1"/>
          </p:cNvSpPr>
          <p:nvPr>
            <p:ph type="sldNum" sz="quarter" idx="5"/>
          </p:nvPr>
        </p:nvSpPr>
        <p:spPr/>
        <p:txBody>
          <a:bodyPr/>
          <a:lstStyle/>
          <a:p>
            <a:fld id="{800547BC-DEE5-E643-9265-EA2D0552A5E3}" type="slidenum">
              <a:rPr lang="en-US" smtClean="0"/>
              <a:t>44</a:t>
            </a:fld>
            <a:endParaRPr lang="en-US"/>
          </a:p>
        </p:txBody>
      </p:sp>
    </p:spTree>
    <p:extLst>
      <p:ext uri="{BB962C8B-B14F-4D97-AF65-F5344CB8AC3E}">
        <p14:creationId xmlns:p14="http://schemas.microsoft.com/office/powerpoint/2010/main" val="1749902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3.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hunton.com/about/about-us" TargetMode="External"/><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hyperlink" Target="https://www.hunton.com/service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itle Slide_A">
    <p:spTree>
      <p:nvGrpSpPr>
        <p:cNvPr id="1" name=""/>
        <p:cNvGrpSpPr/>
        <p:nvPr/>
      </p:nvGrpSpPr>
      <p:grpSpPr>
        <a:xfrm>
          <a:off x="0" y="0"/>
          <a:ext cx="0" cy="0"/>
          <a:chOff x="0" y="0"/>
          <a:chExt cx="0" cy="0"/>
        </a:xfrm>
      </p:grpSpPr>
      <p:pic>
        <p:nvPicPr>
          <p:cNvPr id="14" name="Picture 13" descr="A blue and white triangular wall&#10;&#10;Description automatically generated">
            <a:extLst>
              <a:ext uri="{FF2B5EF4-FFF2-40B4-BE49-F238E27FC236}">
                <a16:creationId xmlns:a16="http://schemas.microsoft.com/office/drawing/2014/main" id="{698F9F29-1FE3-7B65-18E0-A65D05F0B48D}"/>
              </a:ext>
            </a:extLst>
          </p:cNvPr>
          <p:cNvPicPr>
            <a:picLocks noChangeAspect="1"/>
          </p:cNvPicPr>
          <p:nvPr userDrawn="1"/>
        </p:nvPicPr>
        <p:blipFill>
          <a:blip r:embed="rId2"/>
          <a:srcRect l="25513" r="13219" b="408"/>
          <a:stretch/>
        </p:blipFill>
        <p:spPr>
          <a:xfrm>
            <a:off x="3151414" y="855745"/>
            <a:ext cx="5992586" cy="6002255"/>
          </a:xfrm>
          <a:custGeom>
            <a:avLst/>
            <a:gdLst>
              <a:gd name="connsiteX0" fmla="*/ 6819039 w 6819039"/>
              <a:gd name="connsiteY0" fmla="*/ 0 h 6829992"/>
              <a:gd name="connsiteX1" fmla="*/ 6819039 w 6819039"/>
              <a:gd name="connsiteY1" fmla="*/ 4033913 h 6829992"/>
              <a:gd name="connsiteX2" fmla="*/ 4066776 w 6819039"/>
              <a:gd name="connsiteY2" fmla="*/ 6829992 h 6829992"/>
              <a:gd name="connsiteX3" fmla="*/ 0 w 6819039"/>
              <a:gd name="connsiteY3" fmla="*/ 6819039 h 6829992"/>
              <a:gd name="connsiteX4" fmla="*/ 6819039 w 6819039"/>
              <a:gd name="connsiteY4" fmla="*/ 0 h 682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039" h="6829992">
                <a:moveTo>
                  <a:pt x="6819039" y="0"/>
                </a:moveTo>
                <a:lnTo>
                  <a:pt x="6819039" y="4033913"/>
                </a:lnTo>
                <a:lnTo>
                  <a:pt x="4066776" y="6829992"/>
                </a:lnTo>
                <a:lnTo>
                  <a:pt x="0" y="6819039"/>
                </a:lnTo>
                <a:lnTo>
                  <a:pt x="6819039" y="0"/>
                </a:lnTo>
                <a:close/>
              </a:path>
            </a:pathLst>
          </a:custGeom>
        </p:spPr>
      </p:pic>
      <p:sp>
        <p:nvSpPr>
          <p:cNvPr id="15" name="Right Triangle 14">
            <a:extLst>
              <a:ext uri="{FF2B5EF4-FFF2-40B4-BE49-F238E27FC236}">
                <a16:creationId xmlns:a16="http://schemas.microsoft.com/office/drawing/2014/main" id="{829DE71C-8AB0-D5F5-9EE7-BF941A7AC4D8}"/>
              </a:ext>
            </a:extLst>
          </p:cNvPr>
          <p:cNvSpPr/>
          <p:nvPr userDrawn="1"/>
        </p:nvSpPr>
        <p:spPr>
          <a:xfrm flipH="1">
            <a:off x="7379735" y="855744"/>
            <a:ext cx="1771480" cy="1761071"/>
          </a:xfrm>
          <a:prstGeom prst="rtTriangle">
            <a:avLst/>
          </a:prstGeom>
          <a:solidFill>
            <a:schemeClr val="accent3">
              <a:alpha val="715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ight Triangle 15">
            <a:extLst>
              <a:ext uri="{FF2B5EF4-FFF2-40B4-BE49-F238E27FC236}">
                <a16:creationId xmlns:a16="http://schemas.microsoft.com/office/drawing/2014/main" id="{8B0EAE74-C504-84B0-8CC2-4471B46C2B20}"/>
              </a:ext>
            </a:extLst>
          </p:cNvPr>
          <p:cNvSpPr/>
          <p:nvPr userDrawn="1"/>
        </p:nvSpPr>
        <p:spPr>
          <a:xfrm flipH="1" flipV="1">
            <a:off x="7389180" y="2613653"/>
            <a:ext cx="1762035" cy="1783467"/>
          </a:xfrm>
          <a:prstGeom prst="rtTriangle">
            <a:avLst/>
          </a:prstGeom>
          <a:solidFill>
            <a:srgbClr val="C1D52F">
              <a:alpha val="7158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Triangle 16">
            <a:extLst>
              <a:ext uri="{FF2B5EF4-FFF2-40B4-BE49-F238E27FC236}">
                <a16:creationId xmlns:a16="http://schemas.microsoft.com/office/drawing/2014/main" id="{1D6D64B1-F573-9912-5E39-EA5B66952A3A}"/>
              </a:ext>
            </a:extLst>
          </p:cNvPr>
          <p:cNvSpPr/>
          <p:nvPr userDrawn="1"/>
        </p:nvSpPr>
        <p:spPr>
          <a:xfrm rot="5400000" flipH="1" flipV="1">
            <a:off x="3133224" y="5451450"/>
            <a:ext cx="1406549" cy="1406550"/>
          </a:xfrm>
          <a:prstGeom prst="rtTriangle">
            <a:avLst/>
          </a:prstGeom>
          <a:solidFill>
            <a:schemeClr val="accent4">
              <a:alpha val="557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a:extLst>
              <a:ext uri="{FF2B5EF4-FFF2-40B4-BE49-F238E27FC236}">
                <a16:creationId xmlns:a16="http://schemas.microsoft.com/office/drawing/2014/main" id="{FCE22D8F-6486-536F-33FA-D01889ADE998}"/>
              </a:ext>
            </a:extLst>
          </p:cNvPr>
          <p:cNvSpPr/>
          <p:nvPr userDrawn="1"/>
        </p:nvSpPr>
        <p:spPr>
          <a:xfrm rot="10800000" flipH="1" flipV="1">
            <a:off x="4547117" y="5451448"/>
            <a:ext cx="1406550" cy="1406549"/>
          </a:xfrm>
          <a:prstGeom prst="rtTriangle">
            <a:avLst/>
          </a:prstGeom>
          <a:solidFill>
            <a:schemeClr val="accent5">
              <a:alpha val="5572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a:extLst>
              <a:ext uri="{FF2B5EF4-FFF2-40B4-BE49-F238E27FC236}">
                <a16:creationId xmlns:a16="http://schemas.microsoft.com/office/drawing/2014/main" id="{F6949EF9-95E0-8E88-C7E7-08CB10E35116}"/>
              </a:ext>
            </a:extLst>
          </p:cNvPr>
          <p:cNvSpPr/>
          <p:nvPr userDrawn="1"/>
        </p:nvSpPr>
        <p:spPr>
          <a:xfrm rot="13500000" flipH="1">
            <a:off x="6152066" y="3131380"/>
            <a:ext cx="2484810" cy="2463607"/>
          </a:xfrm>
          <a:prstGeom prst="rtTriangle">
            <a:avLst/>
          </a:prstGeom>
          <a:solidFill>
            <a:schemeClr val="tx2">
              <a:alpha val="596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ight Triangle 19">
            <a:extLst>
              <a:ext uri="{FF2B5EF4-FFF2-40B4-BE49-F238E27FC236}">
                <a16:creationId xmlns:a16="http://schemas.microsoft.com/office/drawing/2014/main" id="{6ADCD70A-4041-ABA4-6104-F5F04DFBABB8}"/>
              </a:ext>
            </a:extLst>
          </p:cNvPr>
          <p:cNvSpPr/>
          <p:nvPr userDrawn="1"/>
        </p:nvSpPr>
        <p:spPr>
          <a:xfrm rot="8100000" flipH="1">
            <a:off x="4954579" y="4462334"/>
            <a:ext cx="2011089" cy="1992985"/>
          </a:xfrm>
          <a:prstGeom prst="rtTriangle">
            <a:avLst/>
          </a:prstGeom>
          <a:solidFill>
            <a:srgbClr val="00B6BC">
              <a:alpha val="596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a:extLst>
              <a:ext uri="{FF2B5EF4-FFF2-40B4-BE49-F238E27FC236}">
                <a16:creationId xmlns:a16="http://schemas.microsoft.com/office/drawing/2014/main" id="{09E5A186-97E9-98E8-A110-A3D4C2040DA8}"/>
              </a:ext>
            </a:extLst>
          </p:cNvPr>
          <p:cNvSpPr/>
          <p:nvPr userDrawn="1"/>
        </p:nvSpPr>
        <p:spPr>
          <a:xfrm rot="5400000" flipH="1" flipV="1">
            <a:off x="5643024" y="4045046"/>
            <a:ext cx="318866" cy="315120"/>
          </a:xfrm>
          <a:prstGeom prst="rtTriangle">
            <a:avLst/>
          </a:prstGeom>
          <a:solidFill>
            <a:schemeClr val="accent3">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17">
            <a:extLst>
              <a:ext uri="{FF2B5EF4-FFF2-40B4-BE49-F238E27FC236}">
                <a16:creationId xmlns:a16="http://schemas.microsoft.com/office/drawing/2014/main" id="{B1ACC7E9-034E-DF75-FCF5-BE3364B3B6C9}"/>
              </a:ext>
            </a:extLst>
          </p:cNvPr>
          <p:cNvSpPr/>
          <p:nvPr userDrawn="1"/>
        </p:nvSpPr>
        <p:spPr>
          <a:xfrm>
            <a:off x="5955444" y="4358319"/>
            <a:ext cx="3191121" cy="2505607"/>
          </a:xfrm>
          <a:custGeom>
            <a:avLst/>
            <a:gdLst>
              <a:gd name="connsiteX0" fmla="*/ 0 w 3183982"/>
              <a:gd name="connsiteY0" fmla="*/ 0 h 2978386"/>
              <a:gd name="connsiteX1" fmla="*/ 3183982 w 3183982"/>
              <a:gd name="connsiteY1" fmla="*/ 0 h 2978386"/>
              <a:gd name="connsiteX2" fmla="*/ 3183982 w 3183982"/>
              <a:gd name="connsiteY2" fmla="*/ 2978386 h 2978386"/>
              <a:gd name="connsiteX3" fmla="*/ 0 w 3183982"/>
              <a:gd name="connsiteY3" fmla="*/ 2978386 h 2978386"/>
              <a:gd name="connsiteX4" fmla="*/ 0 w 3183982"/>
              <a:gd name="connsiteY4" fmla="*/ 0 h 2978386"/>
              <a:gd name="connsiteX0" fmla="*/ 0 w 3183982"/>
              <a:gd name="connsiteY0" fmla="*/ 0 h 2978386"/>
              <a:gd name="connsiteX1" fmla="*/ 3183982 w 3183982"/>
              <a:gd name="connsiteY1" fmla="*/ 0 h 2978386"/>
              <a:gd name="connsiteX2" fmla="*/ 3183982 w 3183982"/>
              <a:gd name="connsiteY2" fmla="*/ 2978386 h 2978386"/>
              <a:gd name="connsiteX3" fmla="*/ 0 w 3183982"/>
              <a:gd name="connsiteY3" fmla="*/ 2470386 h 2978386"/>
              <a:gd name="connsiteX4" fmla="*/ 0 w 3183982"/>
              <a:gd name="connsiteY4" fmla="*/ 0 h 2978386"/>
              <a:gd name="connsiteX0" fmla="*/ 0 w 3183982"/>
              <a:gd name="connsiteY0" fmla="*/ 0 h 2529653"/>
              <a:gd name="connsiteX1" fmla="*/ 3183982 w 3183982"/>
              <a:gd name="connsiteY1" fmla="*/ 0 h 2529653"/>
              <a:gd name="connsiteX2" fmla="*/ 737115 w 3183982"/>
              <a:gd name="connsiteY2" fmla="*/ 2529653 h 2529653"/>
              <a:gd name="connsiteX3" fmla="*/ 0 w 3183982"/>
              <a:gd name="connsiteY3" fmla="*/ 2470386 h 2529653"/>
              <a:gd name="connsiteX4" fmla="*/ 0 w 3183982"/>
              <a:gd name="connsiteY4" fmla="*/ 0 h 2529653"/>
              <a:gd name="connsiteX0" fmla="*/ 4572 w 3188554"/>
              <a:gd name="connsiteY0" fmla="*/ 0 h 2529653"/>
              <a:gd name="connsiteX1" fmla="*/ 3188554 w 3188554"/>
              <a:gd name="connsiteY1" fmla="*/ 0 h 2529653"/>
              <a:gd name="connsiteX2" fmla="*/ 741687 w 3188554"/>
              <a:gd name="connsiteY2" fmla="*/ 2529653 h 2529653"/>
              <a:gd name="connsiteX3" fmla="*/ 0 w 3188554"/>
              <a:gd name="connsiteY3" fmla="*/ 2493246 h 2529653"/>
              <a:gd name="connsiteX4" fmla="*/ 4572 w 3188554"/>
              <a:gd name="connsiteY4" fmla="*/ 0 h 2529653"/>
              <a:gd name="connsiteX0" fmla="*/ 4572 w 3188554"/>
              <a:gd name="connsiteY0" fmla="*/ 0 h 2493246"/>
              <a:gd name="connsiteX1" fmla="*/ 3188554 w 3188554"/>
              <a:gd name="connsiteY1" fmla="*/ 0 h 2493246"/>
              <a:gd name="connsiteX2" fmla="*/ 764547 w 3188554"/>
              <a:gd name="connsiteY2" fmla="*/ 2488505 h 2493246"/>
              <a:gd name="connsiteX3" fmla="*/ 0 w 3188554"/>
              <a:gd name="connsiteY3" fmla="*/ 2493246 h 2493246"/>
              <a:gd name="connsiteX4" fmla="*/ 4572 w 3188554"/>
              <a:gd name="connsiteY4" fmla="*/ 0 h 2493246"/>
              <a:gd name="connsiteX0" fmla="*/ 4572 w 3211414"/>
              <a:gd name="connsiteY0" fmla="*/ 0 h 2493246"/>
              <a:gd name="connsiteX1" fmla="*/ 3211414 w 3211414"/>
              <a:gd name="connsiteY1" fmla="*/ 18288 h 2493246"/>
              <a:gd name="connsiteX2" fmla="*/ 764547 w 3211414"/>
              <a:gd name="connsiteY2" fmla="*/ 2488505 h 2493246"/>
              <a:gd name="connsiteX3" fmla="*/ 0 w 3211414"/>
              <a:gd name="connsiteY3" fmla="*/ 2493246 h 2493246"/>
              <a:gd name="connsiteX4" fmla="*/ 4572 w 3211414"/>
              <a:gd name="connsiteY4" fmla="*/ 0 h 2493246"/>
              <a:gd name="connsiteX0" fmla="*/ 4572 w 3211414"/>
              <a:gd name="connsiteY0" fmla="*/ 9144 h 2502390"/>
              <a:gd name="connsiteX1" fmla="*/ 3211414 w 3211414"/>
              <a:gd name="connsiteY1" fmla="*/ 0 h 2502390"/>
              <a:gd name="connsiteX2" fmla="*/ 764547 w 3211414"/>
              <a:gd name="connsiteY2" fmla="*/ 2497649 h 2502390"/>
              <a:gd name="connsiteX3" fmla="*/ 0 w 3211414"/>
              <a:gd name="connsiteY3" fmla="*/ 2502390 h 2502390"/>
              <a:gd name="connsiteX4" fmla="*/ 4572 w 3211414"/>
              <a:gd name="connsiteY4" fmla="*/ 9144 h 2502390"/>
              <a:gd name="connsiteX0" fmla="*/ 4572 w 3206842"/>
              <a:gd name="connsiteY0" fmla="*/ 0 h 2493246"/>
              <a:gd name="connsiteX1" fmla="*/ 3206842 w 3206842"/>
              <a:gd name="connsiteY1" fmla="*/ 9144 h 2493246"/>
              <a:gd name="connsiteX2" fmla="*/ 764547 w 3206842"/>
              <a:gd name="connsiteY2" fmla="*/ 2488505 h 2493246"/>
              <a:gd name="connsiteX3" fmla="*/ 0 w 3206842"/>
              <a:gd name="connsiteY3" fmla="*/ 2493246 h 2493246"/>
              <a:gd name="connsiteX4" fmla="*/ 4572 w 3206842"/>
              <a:gd name="connsiteY4" fmla="*/ 0 h 2493246"/>
              <a:gd name="connsiteX0" fmla="*/ 4572 w 3202270"/>
              <a:gd name="connsiteY0" fmla="*/ 18288 h 2511534"/>
              <a:gd name="connsiteX1" fmla="*/ 3202270 w 3202270"/>
              <a:gd name="connsiteY1" fmla="*/ 0 h 2511534"/>
              <a:gd name="connsiteX2" fmla="*/ 764547 w 3202270"/>
              <a:gd name="connsiteY2" fmla="*/ 2506793 h 2511534"/>
              <a:gd name="connsiteX3" fmla="*/ 0 w 3202270"/>
              <a:gd name="connsiteY3" fmla="*/ 2511534 h 2511534"/>
              <a:gd name="connsiteX4" fmla="*/ 4572 w 3202270"/>
              <a:gd name="connsiteY4" fmla="*/ 18288 h 2511534"/>
              <a:gd name="connsiteX0" fmla="*/ 4572 w 3221795"/>
              <a:gd name="connsiteY0" fmla="*/ 5272 h 2498518"/>
              <a:gd name="connsiteX1" fmla="*/ 3221795 w 3221795"/>
              <a:gd name="connsiteY1" fmla="*/ 0 h 2498518"/>
              <a:gd name="connsiteX2" fmla="*/ 764547 w 3221795"/>
              <a:gd name="connsiteY2" fmla="*/ 2493777 h 2498518"/>
              <a:gd name="connsiteX3" fmla="*/ 0 w 3221795"/>
              <a:gd name="connsiteY3" fmla="*/ 2498518 h 2498518"/>
              <a:gd name="connsiteX4" fmla="*/ 4572 w 3221795"/>
              <a:gd name="connsiteY4" fmla="*/ 5272 h 2498518"/>
              <a:gd name="connsiteX0" fmla="*/ 4572 w 3221795"/>
              <a:gd name="connsiteY0" fmla="*/ 0 h 2493246"/>
              <a:gd name="connsiteX1" fmla="*/ 3221795 w 3221795"/>
              <a:gd name="connsiteY1" fmla="*/ 14156 h 2493246"/>
              <a:gd name="connsiteX2" fmla="*/ 764547 w 3221795"/>
              <a:gd name="connsiteY2" fmla="*/ 2488505 h 2493246"/>
              <a:gd name="connsiteX3" fmla="*/ 0 w 3221795"/>
              <a:gd name="connsiteY3" fmla="*/ 2493246 h 2493246"/>
              <a:gd name="connsiteX4" fmla="*/ 4572 w 3221795"/>
              <a:gd name="connsiteY4" fmla="*/ 0 h 2493246"/>
              <a:gd name="connsiteX0" fmla="*/ 4572 w 3218540"/>
              <a:gd name="connsiteY0" fmla="*/ 0 h 2493246"/>
              <a:gd name="connsiteX1" fmla="*/ 3218540 w 3218540"/>
              <a:gd name="connsiteY1" fmla="*/ 10918 h 2493246"/>
              <a:gd name="connsiteX2" fmla="*/ 764547 w 3218540"/>
              <a:gd name="connsiteY2" fmla="*/ 2488505 h 2493246"/>
              <a:gd name="connsiteX3" fmla="*/ 0 w 3218540"/>
              <a:gd name="connsiteY3" fmla="*/ 2493246 h 2493246"/>
              <a:gd name="connsiteX4" fmla="*/ 4572 w 3218540"/>
              <a:gd name="connsiteY4" fmla="*/ 0 h 2493246"/>
              <a:gd name="connsiteX0" fmla="*/ 4572 w 3192496"/>
              <a:gd name="connsiteY0" fmla="*/ 0 h 2493246"/>
              <a:gd name="connsiteX1" fmla="*/ 3192496 w 3192496"/>
              <a:gd name="connsiteY1" fmla="*/ 17394 h 2493246"/>
              <a:gd name="connsiteX2" fmla="*/ 764547 w 3192496"/>
              <a:gd name="connsiteY2" fmla="*/ 2488505 h 2493246"/>
              <a:gd name="connsiteX3" fmla="*/ 0 w 3192496"/>
              <a:gd name="connsiteY3" fmla="*/ 2493246 h 2493246"/>
              <a:gd name="connsiteX4" fmla="*/ 4572 w 3192496"/>
              <a:gd name="connsiteY4" fmla="*/ 0 h 249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2496" h="2493246">
                <a:moveTo>
                  <a:pt x="4572" y="0"/>
                </a:moveTo>
                <a:lnTo>
                  <a:pt x="3192496" y="17394"/>
                </a:lnTo>
                <a:lnTo>
                  <a:pt x="764547" y="2488505"/>
                </a:lnTo>
                <a:lnTo>
                  <a:pt x="0" y="2493246"/>
                </a:lnTo>
                <a:lnTo>
                  <a:pt x="4572" y="0"/>
                </a:lnTo>
                <a:close/>
              </a:path>
            </a:pathLst>
          </a:custGeom>
          <a:solidFill>
            <a:schemeClr val="accent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0FB4B9D9-E315-0B56-FD71-A4148AD71DFC}"/>
              </a:ext>
            </a:extLst>
          </p:cNvPr>
          <p:cNvSpPr/>
          <p:nvPr userDrawn="1"/>
        </p:nvSpPr>
        <p:spPr>
          <a:xfrm rot="16200000" flipH="1" flipV="1">
            <a:off x="8146317" y="4383430"/>
            <a:ext cx="1003579" cy="991790"/>
          </a:xfrm>
          <a:prstGeom prst="rtTriangle">
            <a:avLst/>
          </a:prstGeom>
          <a:solidFill>
            <a:schemeClr val="accent3">
              <a:alpha val="5009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a:extLst>
              <a:ext uri="{FF2B5EF4-FFF2-40B4-BE49-F238E27FC236}">
                <a16:creationId xmlns:a16="http://schemas.microsoft.com/office/drawing/2014/main" id="{E85702E7-5B87-8A1C-73E8-A406E1D56CD0}"/>
              </a:ext>
            </a:extLst>
          </p:cNvPr>
          <p:cNvSpPr>
            <a:spLocks noGrp="1"/>
          </p:cNvSpPr>
          <p:nvPr>
            <p:ph type="subTitle" idx="1"/>
          </p:nvPr>
        </p:nvSpPr>
        <p:spPr>
          <a:xfrm>
            <a:off x="495301" y="4092802"/>
            <a:ext cx="4348843" cy="1655762"/>
          </a:xfrm>
        </p:spPr>
        <p:txBody>
          <a:bodyPr lIns="0">
            <a:normAutofit/>
          </a:bodyPr>
          <a:lstStyle>
            <a:lvl1pPr marL="0" indent="0" algn="l">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668E6D4A-A5B4-0A03-6BEF-2D4648659C3C}"/>
              </a:ext>
            </a:extLst>
          </p:cNvPr>
          <p:cNvSpPr>
            <a:spLocks noGrp="1"/>
          </p:cNvSpPr>
          <p:nvPr>
            <p:ph type="title"/>
          </p:nvPr>
        </p:nvSpPr>
        <p:spPr>
          <a:xfrm>
            <a:off x="495301" y="2079643"/>
            <a:ext cx="5992586" cy="1325563"/>
          </a:xfrm>
        </p:spPr>
        <p:txBody>
          <a:bodyPr lIns="0" anchor="b" anchorCtr="0">
            <a:normAutofit/>
          </a:bodyPr>
          <a:lstStyle>
            <a:lvl1pPr>
              <a:defRPr sz="3200"/>
            </a:lvl1pPr>
          </a:lstStyle>
          <a:p>
            <a:r>
              <a:rPr lang="en-US"/>
              <a:t>Click to edit Master title style</a:t>
            </a:r>
            <a:endParaRPr lang="en-US" dirty="0"/>
          </a:p>
        </p:txBody>
      </p:sp>
      <p:cxnSp>
        <p:nvCxnSpPr>
          <p:cNvPr id="38" name="Straight Connector 37">
            <a:extLst>
              <a:ext uri="{FF2B5EF4-FFF2-40B4-BE49-F238E27FC236}">
                <a16:creationId xmlns:a16="http://schemas.microsoft.com/office/drawing/2014/main" id="{3CE663F3-4E21-FC46-2DB1-FA2ABC6166D4}"/>
              </a:ext>
            </a:extLst>
          </p:cNvPr>
          <p:cNvCxnSpPr/>
          <p:nvPr userDrawn="1"/>
        </p:nvCxnSpPr>
        <p:spPr>
          <a:xfrm>
            <a:off x="495300" y="3749624"/>
            <a:ext cx="81854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2" name="Picture 1" descr="A blue letter on a white background&#10;&#10;Description automatically generated">
            <a:extLst>
              <a:ext uri="{FF2B5EF4-FFF2-40B4-BE49-F238E27FC236}">
                <a16:creationId xmlns:a16="http://schemas.microsoft.com/office/drawing/2014/main" id="{83D5BAD1-400F-EF3A-DFE6-7891BC05002E}"/>
              </a:ext>
            </a:extLst>
          </p:cNvPr>
          <p:cNvPicPr>
            <a:picLocks noChangeAspect="1"/>
          </p:cNvPicPr>
          <p:nvPr userDrawn="1"/>
        </p:nvPicPr>
        <p:blipFill>
          <a:blip r:embed="rId3"/>
          <a:stretch>
            <a:fillRect/>
          </a:stretch>
        </p:blipFill>
        <p:spPr>
          <a:xfrm>
            <a:off x="495301" y="558460"/>
            <a:ext cx="2606246" cy="470572"/>
          </a:xfrm>
          <a:prstGeom prst="rect">
            <a:avLst/>
          </a:prstGeom>
        </p:spPr>
      </p:pic>
      <p:pic>
        <p:nvPicPr>
          <p:cNvPr id="4" name="Picture 4">
            <a:extLst>
              <a:ext uri="{FF2B5EF4-FFF2-40B4-BE49-F238E27FC236}">
                <a16:creationId xmlns:a16="http://schemas.microsoft.com/office/drawing/2014/main" id="{9286F5A5-A64E-1138-6A8E-B7D2EE5A5CE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25522" y="309722"/>
            <a:ext cx="3126506" cy="97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83441"/>
      </p:ext>
    </p:extLst>
  </p:cSld>
  <p:clrMapOvr>
    <a:masterClrMapping/>
  </p:clrMapOvr>
</p:sldLayout>
</file>

<file path=ppt/slideLayouts/slideLayout1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9DE9CC46-921F-030B-9D35-4F044EC056AD}"/>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pic>
        <p:nvPicPr>
          <p:cNvPr id="4" name="Picture 3" descr="A blue letter on a white background&#10;&#10;Description automatically generated">
            <a:extLst>
              <a:ext uri="{FF2B5EF4-FFF2-40B4-BE49-F238E27FC236}">
                <a16:creationId xmlns:a16="http://schemas.microsoft.com/office/drawing/2014/main" id="{9287E791-ADBA-C3FC-5BDB-8F8BBC0020E3}"/>
              </a:ext>
            </a:extLst>
          </p:cNvPr>
          <p:cNvPicPr>
            <a:picLocks noChangeAspect="1"/>
          </p:cNvPicPr>
          <p:nvPr userDrawn="1"/>
        </p:nvPicPr>
        <p:blipFill>
          <a:blip r:embed="rId2"/>
          <a:stretch>
            <a:fillRect/>
          </a:stretch>
        </p:blipFill>
        <p:spPr>
          <a:xfrm>
            <a:off x="386603" y="6356350"/>
            <a:ext cx="1474695" cy="266264"/>
          </a:xfrm>
          <a:prstGeom prst="rect">
            <a:avLst/>
          </a:prstGeom>
        </p:spPr>
      </p:pic>
      <p:pic>
        <p:nvPicPr>
          <p:cNvPr id="6" name="Picture 4">
            <a:extLst>
              <a:ext uri="{FF2B5EF4-FFF2-40B4-BE49-F238E27FC236}">
                <a16:creationId xmlns:a16="http://schemas.microsoft.com/office/drawing/2014/main" id="{CDE4869B-7EA3-E8E6-2D69-CDC307EFE7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94138"/>
      </p:ext>
    </p:extLst>
  </p:cSld>
  <p:clrMapOvr>
    <a:masterClrMapping/>
  </p:clrMapOvr>
</p:sldLayout>
</file>

<file path=ppt/slideLayouts/slideLayout1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Leadership Layout">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092F911E-E54B-DB72-590C-12318FA76F88}"/>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3" name="Picture Placeholder 7">
            <a:extLst>
              <a:ext uri="{FF2B5EF4-FFF2-40B4-BE49-F238E27FC236}">
                <a16:creationId xmlns:a16="http://schemas.microsoft.com/office/drawing/2014/main" id="{43247621-8D4D-3A24-22FF-2BF940341D8C}"/>
              </a:ext>
            </a:extLst>
          </p:cNvPr>
          <p:cNvSpPr>
            <a:spLocks noGrp="1"/>
          </p:cNvSpPr>
          <p:nvPr>
            <p:ph type="pic" sz="quarter" idx="13"/>
          </p:nvPr>
        </p:nvSpPr>
        <p:spPr bwMode="auto">
          <a:xfrm>
            <a:off x="456947"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4" name="Text Placeholder 9">
            <a:extLst>
              <a:ext uri="{FF2B5EF4-FFF2-40B4-BE49-F238E27FC236}">
                <a16:creationId xmlns:a16="http://schemas.microsoft.com/office/drawing/2014/main" id="{E7843418-FF0E-7889-BE5F-BCBD19D979C7}"/>
              </a:ext>
            </a:extLst>
          </p:cNvPr>
          <p:cNvSpPr>
            <a:spLocks noGrp="1"/>
          </p:cNvSpPr>
          <p:nvPr>
            <p:ph type="body" sz="quarter" idx="14" hasCustomPrompt="1"/>
          </p:nvPr>
        </p:nvSpPr>
        <p:spPr bwMode="auto">
          <a:xfrm>
            <a:off x="457454"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8" name="Picture Placeholder 7">
            <a:extLst>
              <a:ext uri="{FF2B5EF4-FFF2-40B4-BE49-F238E27FC236}">
                <a16:creationId xmlns:a16="http://schemas.microsoft.com/office/drawing/2014/main" id="{DF0BBF61-28EB-CA79-7C57-F4BAF069C342}"/>
              </a:ext>
            </a:extLst>
          </p:cNvPr>
          <p:cNvSpPr>
            <a:spLocks noGrp="1"/>
          </p:cNvSpPr>
          <p:nvPr>
            <p:ph type="pic" sz="quarter" idx="15"/>
          </p:nvPr>
        </p:nvSpPr>
        <p:spPr bwMode="auto">
          <a:xfrm>
            <a:off x="2588357"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9840CF62-458E-A8CF-8E40-3D0FEB99D868}"/>
              </a:ext>
            </a:extLst>
          </p:cNvPr>
          <p:cNvSpPr>
            <a:spLocks noGrp="1"/>
          </p:cNvSpPr>
          <p:nvPr>
            <p:ph type="pic" sz="quarter" idx="17"/>
          </p:nvPr>
        </p:nvSpPr>
        <p:spPr bwMode="auto">
          <a:xfrm>
            <a:off x="4727414"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08B78E0C-1E89-7501-CCA8-493A19984452}"/>
              </a:ext>
            </a:extLst>
          </p:cNvPr>
          <p:cNvSpPr>
            <a:spLocks noGrp="1"/>
          </p:cNvSpPr>
          <p:nvPr>
            <p:ph type="pic" sz="quarter" idx="19"/>
          </p:nvPr>
        </p:nvSpPr>
        <p:spPr bwMode="auto">
          <a:xfrm>
            <a:off x="6860357" y="1597024"/>
            <a:ext cx="1826949" cy="1609344"/>
          </a:xfrm>
          <a:solidFill>
            <a:schemeClr val="accent2"/>
          </a:solidFill>
        </p:spPr>
        <p:txBody>
          <a:bodyPr/>
          <a:lstStyle>
            <a:lvl1pPr algn="ctr">
              <a:defRPr sz="900"/>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929853FF-1B70-EE83-BEBA-1DDF5D4B815D}"/>
              </a:ext>
            </a:extLst>
          </p:cNvPr>
          <p:cNvSpPr>
            <a:spLocks noGrp="1"/>
          </p:cNvSpPr>
          <p:nvPr>
            <p:ph type="body" sz="quarter" idx="22"/>
          </p:nvPr>
        </p:nvSpPr>
        <p:spPr bwMode="ltGray">
          <a:xfrm>
            <a:off x="457203"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sp>
        <p:nvSpPr>
          <p:cNvPr id="12" name="Text Placeholder 9">
            <a:extLst>
              <a:ext uri="{FF2B5EF4-FFF2-40B4-BE49-F238E27FC236}">
                <a16:creationId xmlns:a16="http://schemas.microsoft.com/office/drawing/2014/main" id="{A7CA994C-FFD6-C8DB-5D17-EDC9904ABCBD}"/>
              </a:ext>
            </a:extLst>
          </p:cNvPr>
          <p:cNvSpPr>
            <a:spLocks noGrp="1"/>
          </p:cNvSpPr>
          <p:nvPr>
            <p:ph type="body" sz="quarter" idx="23" hasCustomPrompt="1"/>
          </p:nvPr>
        </p:nvSpPr>
        <p:spPr bwMode="gray">
          <a:xfrm>
            <a:off x="2588359"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13" name="Text Placeholder 9">
            <a:extLst>
              <a:ext uri="{FF2B5EF4-FFF2-40B4-BE49-F238E27FC236}">
                <a16:creationId xmlns:a16="http://schemas.microsoft.com/office/drawing/2014/main" id="{4273D0A3-968C-8DBC-291E-174237080DC5}"/>
              </a:ext>
            </a:extLst>
          </p:cNvPr>
          <p:cNvSpPr>
            <a:spLocks noGrp="1"/>
          </p:cNvSpPr>
          <p:nvPr>
            <p:ph type="body" sz="quarter" idx="24"/>
          </p:nvPr>
        </p:nvSpPr>
        <p:spPr bwMode="ltGray">
          <a:xfrm>
            <a:off x="2588359"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sp>
        <p:nvSpPr>
          <p:cNvPr id="14" name="Text Placeholder 9">
            <a:extLst>
              <a:ext uri="{FF2B5EF4-FFF2-40B4-BE49-F238E27FC236}">
                <a16:creationId xmlns:a16="http://schemas.microsoft.com/office/drawing/2014/main" id="{95EFC55F-18AF-1F95-250A-9E8B9DB705C1}"/>
              </a:ext>
            </a:extLst>
          </p:cNvPr>
          <p:cNvSpPr>
            <a:spLocks noGrp="1"/>
          </p:cNvSpPr>
          <p:nvPr>
            <p:ph type="body" sz="quarter" idx="25" hasCustomPrompt="1"/>
          </p:nvPr>
        </p:nvSpPr>
        <p:spPr bwMode="gray">
          <a:xfrm>
            <a:off x="4727923"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15" name="Text Placeholder 9">
            <a:extLst>
              <a:ext uri="{FF2B5EF4-FFF2-40B4-BE49-F238E27FC236}">
                <a16:creationId xmlns:a16="http://schemas.microsoft.com/office/drawing/2014/main" id="{BCE399FC-9EED-06C0-961A-7BDB4F485356}"/>
              </a:ext>
            </a:extLst>
          </p:cNvPr>
          <p:cNvSpPr>
            <a:spLocks noGrp="1"/>
          </p:cNvSpPr>
          <p:nvPr>
            <p:ph type="body" sz="quarter" idx="26"/>
          </p:nvPr>
        </p:nvSpPr>
        <p:spPr bwMode="ltGray">
          <a:xfrm>
            <a:off x="4727923"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sp>
        <p:nvSpPr>
          <p:cNvPr id="16" name="Text Placeholder 9">
            <a:extLst>
              <a:ext uri="{FF2B5EF4-FFF2-40B4-BE49-F238E27FC236}">
                <a16:creationId xmlns:a16="http://schemas.microsoft.com/office/drawing/2014/main" id="{138B6D98-C812-E2C7-D0AA-0C52B2FBAE5C}"/>
              </a:ext>
            </a:extLst>
          </p:cNvPr>
          <p:cNvSpPr>
            <a:spLocks noGrp="1"/>
          </p:cNvSpPr>
          <p:nvPr>
            <p:ph type="body" sz="quarter" idx="27" hasCustomPrompt="1"/>
          </p:nvPr>
        </p:nvSpPr>
        <p:spPr bwMode="gray">
          <a:xfrm>
            <a:off x="6860866" y="3200557"/>
            <a:ext cx="1826443" cy="1457325"/>
          </a:xfrm>
          <a:solidFill>
            <a:schemeClr val="accent3"/>
          </a:solidFill>
        </p:spPr>
        <p:txBody>
          <a:bodyPr lIns="91440" tIns="914400"/>
          <a:lstStyle>
            <a:lvl1pPr>
              <a:lnSpc>
                <a:spcPct val="90000"/>
              </a:lnSpc>
              <a:spcBef>
                <a:spcPts val="450"/>
              </a:spcBef>
              <a:spcAft>
                <a:spcPts val="0"/>
              </a:spcAft>
              <a:defRPr sz="900" b="0">
                <a:solidFill>
                  <a:schemeClr val="bg1"/>
                </a:solidFill>
              </a:defRPr>
            </a:lvl1pPr>
            <a:lvl2pPr marL="0" indent="0">
              <a:lnSpc>
                <a:spcPct val="90000"/>
              </a:lnSpc>
              <a:spcBef>
                <a:spcPts val="450"/>
              </a:spcBef>
              <a:spcAft>
                <a:spcPts val="0"/>
              </a:spcAft>
              <a:buNone/>
              <a:defRPr sz="900" b="1">
                <a:solidFill>
                  <a:schemeClr val="bg1"/>
                </a:solidFill>
              </a:defRPr>
            </a:lvl2pPr>
          </a:lstStyle>
          <a:p>
            <a:pPr lvl="0"/>
            <a:r>
              <a:rPr lang="en-US" dirty="0"/>
              <a:t>Second level</a:t>
            </a:r>
          </a:p>
        </p:txBody>
      </p:sp>
      <p:sp>
        <p:nvSpPr>
          <p:cNvPr id="17" name="Text Placeholder 9">
            <a:extLst>
              <a:ext uri="{FF2B5EF4-FFF2-40B4-BE49-F238E27FC236}">
                <a16:creationId xmlns:a16="http://schemas.microsoft.com/office/drawing/2014/main" id="{3BAB27F4-E0A5-BEE0-45B7-37A2D45D087F}"/>
              </a:ext>
            </a:extLst>
          </p:cNvPr>
          <p:cNvSpPr>
            <a:spLocks noGrp="1"/>
          </p:cNvSpPr>
          <p:nvPr>
            <p:ph type="body" sz="quarter" idx="28"/>
          </p:nvPr>
        </p:nvSpPr>
        <p:spPr bwMode="ltGray">
          <a:xfrm>
            <a:off x="6860360" y="3200557"/>
            <a:ext cx="1826443" cy="768959"/>
          </a:xfrm>
          <a:noFill/>
        </p:spPr>
        <p:txBody>
          <a:bodyPr lIns="91440" tIns="0" bIns="0" anchor="b" anchorCtr="0">
            <a:normAutofit/>
          </a:bodyPr>
          <a:lstStyle>
            <a:lvl1pPr>
              <a:lnSpc>
                <a:spcPct val="90000"/>
              </a:lnSpc>
              <a:spcBef>
                <a:spcPts val="450"/>
              </a:spcBef>
              <a:spcAft>
                <a:spcPts val="0"/>
              </a:spcAft>
              <a:defRPr sz="1050" b="1">
                <a:solidFill>
                  <a:schemeClr val="bg1"/>
                </a:solidFill>
              </a:defRPr>
            </a:lvl1pPr>
            <a:lvl2pPr marL="0" indent="0">
              <a:lnSpc>
                <a:spcPct val="90000"/>
              </a:lnSpc>
              <a:spcBef>
                <a:spcPts val="450"/>
              </a:spcBef>
              <a:spcAft>
                <a:spcPts val="0"/>
              </a:spcAft>
              <a:buNone/>
              <a:defRPr sz="900">
                <a:solidFill>
                  <a:schemeClr val="bg1"/>
                </a:solidFill>
              </a:defRPr>
            </a:lvl2pPr>
          </a:lstStyle>
          <a:p>
            <a:pPr lvl="0"/>
            <a:r>
              <a:rPr lang="en-US"/>
              <a:t>Click to edit Master text styles</a:t>
            </a:r>
          </a:p>
        </p:txBody>
      </p:sp>
      <p:pic>
        <p:nvPicPr>
          <p:cNvPr id="19" name="Picture 18" descr="A blue letter on a white background&#10;&#10;Description automatically generated">
            <a:extLst>
              <a:ext uri="{FF2B5EF4-FFF2-40B4-BE49-F238E27FC236}">
                <a16:creationId xmlns:a16="http://schemas.microsoft.com/office/drawing/2014/main" id="{54C4A250-3951-DE6F-F6B7-4C4CF780F479}"/>
              </a:ext>
            </a:extLst>
          </p:cNvPr>
          <p:cNvPicPr>
            <a:picLocks noChangeAspect="1"/>
          </p:cNvPicPr>
          <p:nvPr userDrawn="1"/>
        </p:nvPicPr>
        <p:blipFill>
          <a:blip r:embed="rId2"/>
          <a:stretch>
            <a:fillRect/>
          </a:stretch>
        </p:blipFill>
        <p:spPr>
          <a:xfrm>
            <a:off x="386603" y="6356350"/>
            <a:ext cx="1474695" cy="266264"/>
          </a:xfrm>
          <a:prstGeom prst="rect">
            <a:avLst/>
          </a:prstGeom>
        </p:spPr>
      </p:pic>
      <p:pic>
        <p:nvPicPr>
          <p:cNvPr id="6" name="Picture 4">
            <a:extLst>
              <a:ext uri="{FF2B5EF4-FFF2-40B4-BE49-F238E27FC236}">
                <a16:creationId xmlns:a16="http://schemas.microsoft.com/office/drawing/2014/main" id="{7252268E-965F-9670-A894-95FF3C90666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74796"/>
      </p:ext>
    </p:extLst>
  </p:cSld>
  <p:clrMapOvr>
    <a:masterClrMapping/>
  </p:clrMapOvr>
</p:sldLayout>
</file>

<file path=ppt/slideLayouts/slideLayout1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eam Photos Layou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5C98323F-DE7D-9DE4-FBD9-115C5EB89F96}"/>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18" name="Picture Placeholder 4">
            <a:extLst>
              <a:ext uri="{FF2B5EF4-FFF2-40B4-BE49-F238E27FC236}">
                <a16:creationId xmlns:a16="http://schemas.microsoft.com/office/drawing/2014/main" id="{2FF37904-314F-81D1-E484-A68457C42BD6}"/>
              </a:ext>
            </a:extLst>
          </p:cNvPr>
          <p:cNvSpPr>
            <a:spLocks noGrp="1" noChangeAspect="1"/>
          </p:cNvSpPr>
          <p:nvPr>
            <p:ph type="pic" sz="quarter" idx="13"/>
          </p:nvPr>
        </p:nvSpPr>
        <p:spPr>
          <a:xfrm>
            <a:off x="5706787"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19" name="Text Placeholder 11">
            <a:extLst>
              <a:ext uri="{FF2B5EF4-FFF2-40B4-BE49-F238E27FC236}">
                <a16:creationId xmlns:a16="http://schemas.microsoft.com/office/drawing/2014/main" id="{D1C7F321-859B-DC62-CE1D-C79F594CAADA}"/>
              </a:ext>
            </a:extLst>
          </p:cNvPr>
          <p:cNvSpPr>
            <a:spLocks noGrp="1"/>
          </p:cNvSpPr>
          <p:nvPr>
            <p:ph type="body" sz="quarter" idx="14"/>
          </p:nvPr>
        </p:nvSpPr>
        <p:spPr>
          <a:xfrm>
            <a:off x="622168"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20" name="Picture Placeholder 4">
            <a:extLst>
              <a:ext uri="{FF2B5EF4-FFF2-40B4-BE49-F238E27FC236}">
                <a16:creationId xmlns:a16="http://schemas.microsoft.com/office/drawing/2014/main" id="{7A73DE31-C80E-CA50-90C9-89A85052629C}"/>
              </a:ext>
            </a:extLst>
          </p:cNvPr>
          <p:cNvSpPr>
            <a:spLocks noGrp="1" noChangeAspect="1"/>
          </p:cNvSpPr>
          <p:nvPr>
            <p:ph type="pic" sz="quarter" idx="15"/>
          </p:nvPr>
        </p:nvSpPr>
        <p:spPr>
          <a:xfrm>
            <a:off x="4011913"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1" name="Picture Placeholder 4">
            <a:extLst>
              <a:ext uri="{FF2B5EF4-FFF2-40B4-BE49-F238E27FC236}">
                <a16:creationId xmlns:a16="http://schemas.microsoft.com/office/drawing/2014/main" id="{F0516C52-54D6-7782-331F-F75842F98A64}"/>
              </a:ext>
            </a:extLst>
          </p:cNvPr>
          <p:cNvSpPr>
            <a:spLocks noGrp="1" noChangeAspect="1"/>
          </p:cNvSpPr>
          <p:nvPr>
            <p:ph type="pic" sz="quarter" idx="16"/>
          </p:nvPr>
        </p:nvSpPr>
        <p:spPr>
          <a:xfrm>
            <a:off x="7401661"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EA471618-9F74-2994-5A90-2958ECB3398A}"/>
              </a:ext>
            </a:extLst>
          </p:cNvPr>
          <p:cNvSpPr>
            <a:spLocks noGrp="1" noChangeAspect="1"/>
          </p:cNvSpPr>
          <p:nvPr>
            <p:ph type="pic" sz="quarter" idx="17"/>
          </p:nvPr>
        </p:nvSpPr>
        <p:spPr>
          <a:xfrm>
            <a:off x="622168"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C123647B-422B-664C-6A16-CBD007CD31A5}"/>
              </a:ext>
            </a:extLst>
          </p:cNvPr>
          <p:cNvSpPr>
            <a:spLocks noGrp="1" noChangeAspect="1"/>
          </p:cNvSpPr>
          <p:nvPr>
            <p:ph type="pic" sz="quarter" idx="18"/>
          </p:nvPr>
        </p:nvSpPr>
        <p:spPr>
          <a:xfrm>
            <a:off x="2317039" y="1551957"/>
            <a:ext cx="1086566" cy="1367888"/>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57FF5743-A4FB-3CCB-CDC8-88727CB4D7C9}"/>
              </a:ext>
            </a:extLst>
          </p:cNvPr>
          <p:cNvSpPr>
            <a:spLocks noGrp="1" noChangeAspect="1"/>
          </p:cNvSpPr>
          <p:nvPr>
            <p:ph type="pic" sz="quarter" idx="19"/>
          </p:nvPr>
        </p:nvSpPr>
        <p:spPr>
          <a:xfrm>
            <a:off x="5706787"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5" name="Picture Placeholder 4">
            <a:extLst>
              <a:ext uri="{FF2B5EF4-FFF2-40B4-BE49-F238E27FC236}">
                <a16:creationId xmlns:a16="http://schemas.microsoft.com/office/drawing/2014/main" id="{77ACC825-1B02-2423-0DE0-1EF60811FA4A}"/>
              </a:ext>
            </a:extLst>
          </p:cNvPr>
          <p:cNvSpPr>
            <a:spLocks noGrp="1" noChangeAspect="1"/>
          </p:cNvSpPr>
          <p:nvPr>
            <p:ph type="pic" sz="quarter" idx="20"/>
          </p:nvPr>
        </p:nvSpPr>
        <p:spPr>
          <a:xfrm>
            <a:off x="4011913"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6" name="Picture Placeholder 4">
            <a:extLst>
              <a:ext uri="{FF2B5EF4-FFF2-40B4-BE49-F238E27FC236}">
                <a16:creationId xmlns:a16="http://schemas.microsoft.com/office/drawing/2014/main" id="{8A1F66E1-483D-90A4-E5CA-0B1666321002}"/>
              </a:ext>
            </a:extLst>
          </p:cNvPr>
          <p:cNvSpPr>
            <a:spLocks noGrp="1" noChangeAspect="1"/>
          </p:cNvSpPr>
          <p:nvPr>
            <p:ph type="pic" sz="quarter" idx="21"/>
          </p:nvPr>
        </p:nvSpPr>
        <p:spPr>
          <a:xfrm>
            <a:off x="7401661"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7" name="Picture Placeholder 4">
            <a:extLst>
              <a:ext uri="{FF2B5EF4-FFF2-40B4-BE49-F238E27FC236}">
                <a16:creationId xmlns:a16="http://schemas.microsoft.com/office/drawing/2014/main" id="{E010984D-96F8-CBF9-682A-390B002C1395}"/>
              </a:ext>
            </a:extLst>
          </p:cNvPr>
          <p:cNvSpPr>
            <a:spLocks noGrp="1" noChangeAspect="1"/>
          </p:cNvSpPr>
          <p:nvPr>
            <p:ph type="pic" sz="quarter" idx="22"/>
          </p:nvPr>
        </p:nvSpPr>
        <p:spPr>
          <a:xfrm>
            <a:off x="622168"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8" name="Picture Placeholder 4">
            <a:extLst>
              <a:ext uri="{FF2B5EF4-FFF2-40B4-BE49-F238E27FC236}">
                <a16:creationId xmlns:a16="http://schemas.microsoft.com/office/drawing/2014/main" id="{914B48BE-B59A-CA14-CE7D-F0407193B6AF}"/>
              </a:ext>
            </a:extLst>
          </p:cNvPr>
          <p:cNvSpPr>
            <a:spLocks noGrp="1" noChangeAspect="1"/>
          </p:cNvSpPr>
          <p:nvPr>
            <p:ph type="pic" sz="quarter" idx="23"/>
          </p:nvPr>
        </p:nvSpPr>
        <p:spPr>
          <a:xfrm>
            <a:off x="2317039" y="3937198"/>
            <a:ext cx="1086566" cy="1368845"/>
          </a:xfrm>
          <a:prstGeom prst="rect">
            <a:avLst/>
          </a:prstGeom>
          <a:solidFill>
            <a:schemeClr val="accent2"/>
          </a:solidFill>
          <a:ln w="57150">
            <a:noFill/>
          </a:ln>
        </p:spPr>
        <p:txBody>
          <a:bodyPr/>
          <a:lstStyle>
            <a:lvl1pPr algn="ctr">
              <a:defRPr sz="750">
                <a:latin typeface="+mn-lt"/>
              </a:defRPr>
            </a:lvl1pPr>
          </a:lstStyle>
          <a:p>
            <a:r>
              <a:rPr lang="en-US"/>
              <a:t>Click icon to add picture</a:t>
            </a:r>
            <a:endParaRPr lang="en-US" dirty="0"/>
          </a:p>
        </p:txBody>
      </p:sp>
      <p:sp>
        <p:nvSpPr>
          <p:cNvPr id="29" name="Text Placeholder 11">
            <a:extLst>
              <a:ext uri="{FF2B5EF4-FFF2-40B4-BE49-F238E27FC236}">
                <a16:creationId xmlns:a16="http://schemas.microsoft.com/office/drawing/2014/main" id="{582AF012-97DD-4092-1DED-D649982971A4}"/>
              </a:ext>
            </a:extLst>
          </p:cNvPr>
          <p:cNvSpPr>
            <a:spLocks noGrp="1"/>
          </p:cNvSpPr>
          <p:nvPr>
            <p:ph type="body" sz="quarter" idx="24"/>
          </p:nvPr>
        </p:nvSpPr>
        <p:spPr>
          <a:xfrm>
            <a:off x="2317039"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0" name="Text Placeholder 11">
            <a:extLst>
              <a:ext uri="{FF2B5EF4-FFF2-40B4-BE49-F238E27FC236}">
                <a16:creationId xmlns:a16="http://schemas.microsoft.com/office/drawing/2014/main" id="{6B484A30-CBD3-70BD-5008-308C83B96F4B}"/>
              </a:ext>
            </a:extLst>
          </p:cNvPr>
          <p:cNvSpPr>
            <a:spLocks noGrp="1"/>
          </p:cNvSpPr>
          <p:nvPr>
            <p:ph type="body" sz="quarter" idx="25"/>
          </p:nvPr>
        </p:nvSpPr>
        <p:spPr>
          <a:xfrm>
            <a:off x="4011913"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1" name="Text Placeholder 11">
            <a:extLst>
              <a:ext uri="{FF2B5EF4-FFF2-40B4-BE49-F238E27FC236}">
                <a16:creationId xmlns:a16="http://schemas.microsoft.com/office/drawing/2014/main" id="{FF9E24B1-EEB0-8991-AFCD-8691243F145F}"/>
              </a:ext>
            </a:extLst>
          </p:cNvPr>
          <p:cNvSpPr>
            <a:spLocks noGrp="1"/>
          </p:cNvSpPr>
          <p:nvPr>
            <p:ph type="body" sz="quarter" idx="26"/>
          </p:nvPr>
        </p:nvSpPr>
        <p:spPr>
          <a:xfrm>
            <a:off x="5706787"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2" name="Text Placeholder 11">
            <a:extLst>
              <a:ext uri="{FF2B5EF4-FFF2-40B4-BE49-F238E27FC236}">
                <a16:creationId xmlns:a16="http://schemas.microsoft.com/office/drawing/2014/main" id="{F42D5C29-46F8-1944-CFF6-4F41D049047F}"/>
              </a:ext>
            </a:extLst>
          </p:cNvPr>
          <p:cNvSpPr>
            <a:spLocks noGrp="1"/>
          </p:cNvSpPr>
          <p:nvPr>
            <p:ph type="body" sz="quarter" idx="27"/>
          </p:nvPr>
        </p:nvSpPr>
        <p:spPr>
          <a:xfrm>
            <a:off x="7401661" y="3132719"/>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3" name="Text Placeholder 11">
            <a:extLst>
              <a:ext uri="{FF2B5EF4-FFF2-40B4-BE49-F238E27FC236}">
                <a16:creationId xmlns:a16="http://schemas.microsoft.com/office/drawing/2014/main" id="{B94B6064-ED62-C1A4-0CBB-0984C87D5C99}"/>
              </a:ext>
            </a:extLst>
          </p:cNvPr>
          <p:cNvSpPr>
            <a:spLocks noGrp="1"/>
          </p:cNvSpPr>
          <p:nvPr>
            <p:ph type="body" sz="quarter" idx="28"/>
          </p:nvPr>
        </p:nvSpPr>
        <p:spPr>
          <a:xfrm>
            <a:off x="622168"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4" name="Text Placeholder 11">
            <a:extLst>
              <a:ext uri="{FF2B5EF4-FFF2-40B4-BE49-F238E27FC236}">
                <a16:creationId xmlns:a16="http://schemas.microsoft.com/office/drawing/2014/main" id="{312C63F3-F726-EF8F-A3F9-76E669EC8B39}"/>
              </a:ext>
            </a:extLst>
          </p:cNvPr>
          <p:cNvSpPr>
            <a:spLocks noGrp="1"/>
          </p:cNvSpPr>
          <p:nvPr>
            <p:ph type="body" sz="quarter" idx="29"/>
          </p:nvPr>
        </p:nvSpPr>
        <p:spPr>
          <a:xfrm>
            <a:off x="2317039"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5" name="Text Placeholder 11">
            <a:extLst>
              <a:ext uri="{FF2B5EF4-FFF2-40B4-BE49-F238E27FC236}">
                <a16:creationId xmlns:a16="http://schemas.microsoft.com/office/drawing/2014/main" id="{5C7662CF-53D5-3EB1-1F0E-B48AF1E175FE}"/>
              </a:ext>
            </a:extLst>
          </p:cNvPr>
          <p:cNvSpPr>
            <a:spLocks noGrp="1"/>
          </p:cNvSpPr>
          <p:nvPr>
            <p:ph type="body" sz="quarter" idx="30"/>
          </p:nvPr>
        </p:nvSpPr>
        <p:spPr>
          <a:xfrm>
            <a:off x="4011913"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6" name="Text Placeholder 11">
            <a:extLst>
              <a:ext uri="{FF2B5EF4-FFF2-40B4-BE49-F238E27FC236}">
                <a16:creationId xmlns:a16="http://schemas.microsoft.com/office/drawing/2014/main" id="{4D953E5E-ECF2-8E9F-DED0-0DA95C84B5FC}"/>
              </a:ext>
            </a:extLst>
          </p:cNvPr>
          <p:cNvSpPr>
            <a:spLocks noGrp="1"/>
          </p:cNvSpPr>
          <p:nvPr>
            <p:ph type="body" sz="quarter" idx="31"/>
          </p:nvPr>
        </p:nvSpPr>
        <p:spPr>
          <a:xfrm>
            <a:off x="5706787"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sp>
        <p:nvSpPr>
          <p:cNvPr id="37" name="Text Placeholder 11">
            <a:extLst>
              <a:ext uri="{FF2B5EF4-FFF2-40B4-BE49-F238E27FC236}">
                <a16:creationId xmlns:a16="http://schemas.microsoft.com/office/drawing/2014/main" id="{2CCC45B0-C246-8FD7-91D0-C5AEDF9A0368}"/>
              </a:ext>
            </a:extLst>
          </p:cNvPr>
          <p:cNvSpPr>
            <a:spLocks noGrp="1"/>
          </p:cNvSpPr>
          <p:nvPr>
            <p:ph type="body" sz="quarter" idx="32"/>
          </p:nvPr>
        </p:nvSpPr>
        <p:spPr>
          <a:xfrm>
            <a:off x="7401661" y="5531373"/>
            <a:ext cx="1086566" cy="3915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lang="en-US" sz="825" b="1" smtClean="0">
                <a:solidFill>
                  <a:schemeClr val="accent1"/>
                </a:solidFill>
              </a:defRPr>
            </a:lvl1pPr>
          </a:lstStyle>
          <a:p>
            <a:pPr lvl="0"/>
            <a:r>
              <a:rPr lang="en-US"/>
              <a:t>Click to edit Master text styles</a:t>
            </a:r>
          </a:p>
        </p:txBody>
      </p:sp>
      <p:pic>
        <p:nvPicPr>
          <p:cNvPr id="4" name="Picture 3" descr="A blue letter on a white background&#10;&#10;Description automatically generated">
            <a:extLst>
              <a:ext uri="{FF2B5EF4-FFF2-40B4-BE49-F238E27FC236}">
                <a16:creationId xmlns:a16="http://schemas.microsoft.com/office/drawing/2014/main" id="{7B7919A0-FB5D-CC24-6AE5-FF30B40896A4}"/>
              </a:ext>
            </a:extLst>
          </p:cNvPr>
          <p:cNvPicPr>
            <a:picLocks noChangeAspect="1"/>
          </p:cNvPicPr>
          <p:nvPr userDrawn="1"/>
        </p:nvPicPr>
        <p:blipFill>
          <a:blip r:embed="rId2"/>
          <a:stretch>
            <a:fillRect/>
          </a:stretch>
        </p:blipFill>
        <p:spPr>
          <a:xfrm>
            <a:off x="386603" y="6356350"/>
            <a:ext cx="1474695" cy="266264"/>
          </a:xfrm>
          <a:prstGeom prst="rect">
            <a:avLst/>
          </a:prstGeom>
        </p:spPr>
      </p:pic>
      <p:pic>
        <p:nvPicPr>
          <p:cNvPr id="6" name="Picture 4">
            <a:extLst>
              <a:ext uri="{FF2B5EF4-FFF2-40B4-BE49-F238E27FC236}">
                <a16:creationId xmlns:a16="http://schemas.microsoft.com/office/drawing/2014/main" id="{15735872-994E-1776-9D88-BBD0269D8A7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68163"/>
      </p:ext>
    </p:extLst>
  </p:cSld>
  <p:clrMapOvr>
    <a:masterClrMapping/>
  </p:clrMapOvr>
</p:sldLayout>
</file>

<file path=ppt/slideLayouts/slideLayout13.xml><?xml version="1.0" encoding="utf-8"?>
<p:sldLayout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Artwork-A">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8D833A63-0392-EF95-AD14-3E8A4FFD8290}"/>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blue letter on a white background&#10;&#10;Description automatically generated">
            <a:extLst>
              <a:ext uri="{FF2B5EF4-FFF2-40B4-BE49-F238E27FC236}">
                <a16:creationId xmlns:a16="http://schemas.microsoft.com/office/drawing/2014/main" id="{6BE0A388-5FA1-5174-2FB7-FBBD92F999E7}"/>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13" name="TextBox 12">
            <a:extLst>
              <a:ext uri="{FF2B5EF4-FFF2-40B4-BE49-F238E27FC236}">
                <a16:creationId xmlns:a16="http://schemas.microsoft.com/office/drawing/2014/main" id="{4A8CC432-3241-EC99-EB2C-36BE883B636D}"/>
              </a:ext>
            </a:extLst>
          </p:cNvPr>
          <p:cNvSpPr txBox="1"/>
          <p:nvPr userDrawn="1"/>
        </p:nvSpPr>
        <p:spPr>
          <a:xfrm>
            <a:off x="1235692" y="1634776"/>
            <a:ext cx="2541653" cy="738664"/>
          </a:xfrm>
          <a:prstGeom prst="rect">
            <a:avLst/>
          </a:prstGeom>
          <a:noFill/>
        </p:spPr>
        <p:txBody>
          <a:bodyPr wrap="square" rtlCol="0">
            <a:spAutoFit/>
          </a:bodyPr>
          <a:lstStyle/>
          <a:p>
            <a:r>
              <a:rPr lang="en-US" sz="2100" dirty="0">
                <a:latin typeface="Segoe UI" panose="020B0502040204020203" pitchFamily="34" charset="0"/>
                <a:cs typeface="Segoe UI" panose="020B0502040204020203" pitchFamily="34" charset="0"/>
              </a:rPr>
              <a:t>Quotation, Accolade, or Callout</a:t>
            </a:r>
          </a:p>
        </p:txBody>
      </p:sp>
      <p:pic>
        <p:nvPicPr>
          <p:cNvPr id="15" name="Picture 14" descr="A black and blue text&#10;&#10;Description automatically generated">
            <a:extLst>
              <a:ext uri="{FF2B5EF4-FFF2-40B4-BE49-F238E27FC236}">
                <a16:creationId xmlns:a16="http://schemas.microsoft.com/office/drawing/2014/main" id="{857F9EB6-62E9-F64C-15EE-1D2108739A55}"/>
              </a:ext>
            </a:extLst>
          </p:cNvPr>
          <p:cNvPicPr>
            <a:picLocks noChangeAspect="1"/>
          </p:cNvPicPr>
          <p:nvPr userDrawn="1"/>
        </p:nvPicPr>
        <p:blipFill>
          <a:blip r:embed="rId3"/>
          <a:stretch>
            <a:fillRect/>
          </a:stretch>
        </p:blipFill>
        <p:spPr>
          <a:xfrm>
            <a:off x="393631" y="4467890"/>
            <a:ext cx="3383714" cy="977952"/>
          </a:xfrm>
          <a:prstGeom prst="rect">
            <a:avLst/>
          </a:prstGeom>
        </p:spPr>
      </p:pic>
      <p:pic>
        <p:nvPicPr>
          <p:cNvPr id="17" name="Picture 16" descr="A black text on a black background&#10;&#10;Description automatically generated">
            <a:extLst>
              <a:ext uri="{FF2B5EF4-FFF2-40B4-BE49-F238E27FC236}">
                <a16:creationId xmlns:a16="http://schemas.microsoft.com/office/drawing/2014/main" id="{E0C68DF0-CE94-389C-D759-1749922FE4FC}"/>
              </a:ext>
            </a:extLst>
          </p:cNvPr>
          <p:cNvPicPr>
            <a:picLocks noChangeAspect="1"/>
          </p:cNvPicPr>
          <p:nvPr userDrawn="1"/>
        </p:nvPicPr>
        <p:blipFill>
          <a:blip r:embed="rId4"/>
          <a:stretch>
            <a:fillRect/>
          </a:stretch>
        </p:blipFill>
        <p:spPr>
          <a:xfrm>
            <a:off x="386604" y="3123049"/>
            <a:ext cx="3390741" cy="938105"/>
          </a:xfrm>
          <a:prstGeom prst="rect">
            <a:avLst/>
          </a:prstGeom>
        </p:spPr>
      </p:pic>
      <p:pic>
        <p:nvPicPr>
          <p:cNvPr id="10" name="Graphic 9">
            <a:extLst>
              <a:ext uri="{FF2B5EF4-FFF2-40B4-BE49-F238E27FC236}">
                <a16:creationId xmlns:a16="http://schemas.microsoft.com/office/drawing/2014/main" id="{6787091C-5864-0906-231C-484EB4AAE2AC}"/>
              </a:ext>
            </a:extLst>
          </p:cNvPr>
          <p:cNvPicPr>
            <a:picLocks noChangeAspect="1"/>
          </p:cNvPicPr>
          <p:nvPr userDrawn="1"/>
        </p:nvPicPr>
        <p:blipFill>
          <a:blip r:embed="rId5">
            <a:extLst>
              <a:ext uri="{96DAC541-7B7A-43D3-8B79-37D633B846F1}">
                <asvg:svgBlip xmlns:asvg="http://schemas.microsoft.com/office/drawing/2016/SVG/main" r:embed="rId6"/>
              </a:ext>
            </a:extLst>
          </a:blip>
          <a:srcRect l="33069" t="33466" r="32011" b="33201"/>
          <a:stretch/>
        </p:blipFill>
        <p:spPr>
          <a:xfrm>
            <a:off x="515475" y="1654629"/>
            <a:ext cx="753040" cy="718811"/>
          </a:xfrm>
          <a:prstGeom prst="rect">
            <a:avLst/>
          </a:prstGeom>
        </p:spPr>
      </p:pic>
      <p:pic>
        <p:nvPicPr>
          <p:cNvPr id="11" name="Graphic 10">
            <a:extLst>
              <a:ext uri="{FF2B5EF4-FFF2-40B4-BE49-F238E27FC236}">
                <a16:creationId xmlns:a16="http://schemas.microsoft.com/office/drawing/2014/main" id="{E6F8ACC3-D2DD-5339-138A-AF88343A4F3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470184" y="1634776"/>
            <a:ext cx="4019820" cy="2010858"/>
          </a:xfrm>
          <a:prstGeom prst="rect">
            <a:avLst/>
          </a:prstGeom>
        </p:spPr>
      </p:pic>
      <p:pic>
        <p:nvPicPr>
          <p:cNvPr id="12" name="Graphic 11">
            <a:extLst>
              <a:ext uri="{FF2B5EF4-FFF2-40B4-BE49-F238E27FC236}">
                <a16:creationId xmlns:a16="http://schemas.microsoft.com/office/drawing/2014/main" id="{D86C0230-2D88-BB36-771A-F5EDD813F4A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470184" y="4048792"/>
            <a:ext cx="4019820" cy="2010858"/>
          </a:xfrm>
          <a:prstGeom prst="rect">
            <a:avLst/>
          </a:prstGeom>
        </p:spPr>
      </p:pic>
      <p:pic>
        <p:nvPicPr>
          <p:cNvPr id="3" name="Picture 4">
            <a:extLst>
              <a:ext uri="{FF2B5EF4-FFF2-40B4-BE49-F238E27FC236}">
                <a16:creationId xmlns:a16="http://schemas.microsoft.com/office/drawing/2014/main" id="{78A60987-2456-D5D0-88D8-7F2A1B43F98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22707"/>
      </p:ext>
    </p:extLst>
  </p:cSld>
  <p:clrMapOvr>
    <a:masterClrMapping/>
  </p:clrMapOvr>
</p:sldLayout>
</file>

<file path=ppt/slideLayouts/slideLayout1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Artwork-B">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3982B632-A59D-1349-D597-834AFE406EF2}"/>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blue letter on a white background&#10;&#10;Description automatically generated">
            <a:extLst>
              <a:ext uri="{FF2B5EF4-FFF2-40B4-BE49-F238E27FC236}">
                <a16:creationId xmlns:a16="http://schemas.microsoft.com/office/drawing/2014/main" id="{051FB22D-08B7-C9AB-F61E-BD2A3BB5B911}"/>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22" name="Rectangle 21">
            <a:extLst>
              <a:ext uri="{FF2B5EF4-FFF2-40B4-BE49-F238E27FC236}">
                <a16:creationId xmlns:a16="http://schemas.microsoft.com/office/drawing/2014/main" id="{D0D44A22-BD46-1C05-71A3-052A1EB5AA62}"/>
              </a:ext>
            </a:extLst>
          </p:cNvPr>
          <p:cNvSpPr/>
          <p:nvPr userDrawn="1"/>
        </p:nvSpPr>
        <p:spPr>
          <a:xfrm>
            <a:off x="386604" y="1502139"/>
            <a:ext cx="3627612" cy="1582438"/>
          </a:xfrm>
          <a:prstGeom prst="rect">
            <a:avLst/>
          </a:prstGeom>
          <a:gradFill>
            <a:gsLst>
              <a:gs pos="0">
                <a:srgbClr val="062530"/>
              </a:gs>
              <a:gs pos="90000">
                <a:schemeClr val="accent1"/>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A45F2784-A101-2120-15C7-0CF73ED611C6}"/>
              </a:ext>
            </a:extLst>
          </p:cNvPr>
          <p:cNvSpPr/>
          <p:nvPr userDrawn="1"/>
        </p:nvSpPr>
        <p:spPr>
          <a:xfrm>
            <a:off x="386604" y="3491177"/>
            <a:ext cx="3627612" cy="1582438"/>
          </a:xfrm>
          <a:prstGeom prst="rect">
            <a:avLst/>
          </a:prstGeom>
          <a:gradFill flip="none" rotWithShape="1">
            <a:gsLst>
              <a:gs pos="34000">
                <a:schemeClr val="accent3">
                  <a:alpha val="93000"/>
                </a:schemeClr>
              </a:gs>
              <a:gs pos="100000">
                <a:srgbClr val="C1D52F"/>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7C6ED423-056B-1228-95EF-2E1F77A28D3B}"/>
              </a:ext>
            </a:extLst>
          </p:cNvPr>
          <p:cNvSpPr/>
          <p:nvPr userDrawn="1"/>
        </p:nvSpPr>
        <p:spPr>
          <a:xfrm>
            <a:off x="4333876" y="1502140"/>
            <a:ext cx="3627612" cy="1582438"/>
          </a:xfrm>
          <a:prstGeom prst="rect">
            <a:avLst/>
          </a:prstGeom>
          <a:gradFill flip="none" rotWithShape="1">
            <a:gsLst>
              <a:gs pos="34000">
                <a:schemeClr val="accent6"/>
              </a:gs>
              <a:gs pos="100000">
                <a:schemeClr val="accent5"/>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3379C6EB-6D87-FDBE-1D3C-EFE1244BAD89}"/>
              </a:ext>
            </a:extLst>
          </p:cNvPr>
          <p:cNvSpPr/>
          <p:nvPr userDrawn="1"/>
        </p:nvSpPr>
        <p:spPr>
          <a:xfrm>
            <a:off x="4337800" y="3501684"/>
            <a:ext cx="3623688" cy="1571932"/>
          </a:xfrm>
          <a:prstGeom prst="rect">
            <a:avLst/>
          </a:prstGeom>
          <a:gradFill flip="none" rotWithShape="1">
            <a:gsLst>
              <a:gs pos="34000">
                <a:schemeClr val="accent3"/>
              </a:gs>
              <a:gs pos="100000">
                <a:schemeClr val="tx2"/>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4">
            <a:extLst>
              <a:ext uri="{FF2B5EF4-FFF2-40B4-BE49-F238E27FC236}">
                <a16:creationId xmlns:a16="http://schemas.microsoft.com/office/drawing/2014/main" id="{2A11ED60-79EE-66BC-E32B-E0DE02BB973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99614"/>
      </p:ext>
    </p:extLst>
  </p:cSld>
  <p:clrMapOvr>
    <a:masterClrMapping/>
  </p:clrMapOvr>
</p:sldLayout>
</file>

<file path=ppt/slideLayouts/slideLayout15.xml><?xml version="1.0" encoding="utf-8"?>
<p:sldLayout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Artwork-C">
    <p:spTree>
      <p:nvGrpSpPr>
        <p:cNvPr id="1" name=""/>
        <p:cNvGrpSpPr/>
        <p:nvPr/>
      </p:nvGrpSpPr>
      <p:grpSpPr>
        <a:xfrm>
          <a:off x="0" y="0"/>
          <a:ext cx="0" cy="0"/>
          <a:chOff x="0" y="0"/>
          <a:chExt cx="0" cy="0"/>
        </a:xfrm>
      </p:grpSpPr>
      <p:sp>
        <p:nvSpPr>
          <p:cNvPr id="28" name="Right Triangle 27">
            <a:extLst>
              <a:ext uri="{FF2B5EF4-FFF2-40B4-BE49-F238E27FC236}">
                <a16:creationId xmlns:a16="http://schemas.microsoft.com/office/drawing/2014/main" id="{7D183239-C200-6F13-F09E-554EBA825381}"/>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descr="A blue letter on a white background&#10;&#10;Description automatically generated">
            <a:extLst>
              <a:ext uri="{FF2B5EF4-FFF2-40B4-BE49-F238E27FC236}">
                <a16:creationId xmlns:a16="http://schemas.microsoft.com/office/drawing/2014/main" id="{D2291EA4-3426-66AA-F449-644FDEF5564A}"/>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10" name="Right Triangle 9">
            <a:extLst>
              <a:ext uri="{FF2B5EF4-FFF2-40B4-BE49-F238E27FC236}">
                <a16:creationId xmlns:a16="http://schemas.microsoft.com/office/drawing/2014/main" id="{E5F02E5B-739D-61EE-3548-2581E9515E52}"/>
              </a:ext>
            </a:extLst>
          </p:cNvPr>
          <p:cNvSpPr/>
          <p:nvPr userDrawn="1"/>
        </p:nvSpPr>
        <p:spPr>
          <a:xfrm flipH="1">
            <a:off x="4080027" y="3876543"/>
            <a:ext cx="1223493" cy="122349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ight Triangle 14">
            <a:extLst>
              <a:ext uri="{FF2B5EF4-FFF2-40B4-BE49-F238E27FC236}">
                <a16:creationId xmlns:a16="http://schemas.microsoft.com/office/drawing/2014/main" id="{1B5DABB5-F639-4832-BF5C-5C22350A5B12}"/>
              </a:ext>
            </a:extLst>
          </p:cNvPr>
          <p:cNvSpPr/>
          <p:nvPr userDrawn="1"/>
        </p:nvSpPr>
        <p:spPr>
          <a:xfrm>
            <a:off x="5303520" y="3876543"/>
            <a:ext cx="1223493" cy="1223493"/>
          </a:xfrm>
          <a:prstGeom prst="rtTriangle">
            <a:avLst/>
          </a:prstGeom>
          <a:solidFill>
            <a:schemeClr val="accent1">
              <a:alpha val="8065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ight Triangle 15">
            <a:extLst>
              <a:ext uri="{FF2B5EF4-FFF2-40B4-BE49-F238E27FC236}">
                <a16:creationId xmlns:a16="http://schemas.microsoft.com/office/drawing/2014/main" id="{3143577A-7F87-2D72-7DE3-2B69C5063CD8}"/>
              </a:ext>
            </a:extLst>
          </p:cNvPr>
          <p:cNvSpPr/>
          <p:nvPr userDrawn="1"/>
        </p:nvSpPr>
        <p:spPr>
          <a:xfrm flipH="1" flipV="1">
            <a:off x="5303520" y="3876543"/>
            <a:ext cx="1223493" cy="1223493"/>
          </a:xfrm>
          <a:prstGeom prst="rtTriangle">
            <a:avLst/>
          </a:prstGeom>
          <a:solidFill>
            <a:schemeClr val="accent1">
              <a:alpha val="605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Triangle 16">
            <a:extLst>
              <a:ext uri="{FF2B5EF4-FFF2-40B4-BE49-F238E27FC236}">
                <a16:creationId xmlns:a16="http://schemas.microsoft.com/office/drawing/2014/main" id="{840E6AFB-0400-D7B0-56AE-235FF4AB4129}"/>
              </a:ext>
            </a:extLst>
          </p:cNvPr>
          <p:cNvSpPr/>
          <p:nvPr userDrawn="1"/>
        </p:nvSpPr>
        <p:spPr>
          <a:xfrm flipV="1">
            <a:off x="6527012" y="3876543"/>
            <a:ext cx="1223493" cy="1223493"/>
          </a:xfrm>
          <a:prstGeom prst="rtTriangle">
            <a:avLst/>
          </a:prstGeom>
          <a:solidFill>
            <a:schemeClr val="accent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a:extLst>
              <a:ext uri="{FF2B5EF4-FFF2-40B4-BE49-F238E27FC236}">
                <a16:creationId xmlns:a16="http://schemas.microsoft.com/office/drawing/2014/main" id="{36AD743B-D70C-1AB5-7139-E3D43BBC5D26}"/>
              </a:ext>
            </a:extLst>
          </p:cNvPr>
          <p:cNvSpPr/>
          <p:nvPr userDrawn="1"/>
        </p:nvSpPr>
        <p:spPr>
          <a:xfrm>
            <a:off x="6527012" y="2653050"/>
            <a:ext cx="1223493" cy="1223493"/>
          </a:xfrm>
          <a:prstGeom prst="rtTriangle">
            <a:avLst/>
          </a:prstGeom>
          <a:solidFill>
            <a:schemeClr val="accent1">
              <a:alpha val="9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a:extLst>
              <a:ext uri="{FF2B5EF4-FFF2-40B4-BE49-F238E27FC236}">
                <a16:creationId xmlns:a16="http://schemas.microsoft.com/office/drawing/2014/main" id="{B7FD2E9B-A89F-58D1-AF9B-D716E28B1E86}"/>
              </a:ext>
            </a:extLst>
          </p:cNvPr>
          <p:cNvSpPr/>
          <p:nvPr userDrawn="1"/>
        </p:nvSpPr>
        <p:spPr>
          <a:xfrm flipH="1">
            <a:off x="5307812" y="2653050"/>
            <a:ext cx="1223493" cy="1223493"/>
          </a:xfrm>
          <a:prstGeom prst="rtTriangle">
            <a:avLst/>
          </a:prstGeom>
          <a:solidFill>
            <a:schemeClr val="accent1">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a:extLst>
              <a:ext uri="{FF2B5EF4-FFF2-40B4-BE49-F238E27FC236}">
                <a16:creationId xmlns:a16="http://schemas.microsoft.com/office/drawing/2014/main" id="{C2CAAA20-871E-2F6B-9649-C94B78F9BC26}"/>
              </a:ext>
            </a:extLst>
          </p:cNvPr>
          <p:cNvSpPr/>
          <p:nvPr userDrawn="1"/>
        </p:nvSpPr>
        <p:spPr>
          <a:xfrm rot="16200000" flipH="1">
            <a:off x="6527012" y="2653049"/>
            <a:ext cx="1223493" cy="1223493"/>
          </a:xfrm>
          <a:prstGeom prst="rtTriangle">
            <a:avLst/>
          </a:prstGeom>
          <a:solidFill>
            <a:schemeClr val="accent1">
              <a:alpha val="8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ight Triangle 21">
            <a:extLst>
              <a:ext uri="{FF2B5EF4-FFF2-40B4-BE49-F238E27FC236}">
                <a16:creationId xmlns:a16="http://schemas.microsoft.com/office/drawing/2014/main" id="{9B641422-CA5A-7A8B-CA69-C6D5A38FDD0B}"/>
              </a:ext>
            </a:extLst>
          </p:cNvPr>
          <p:cNvSpPr/>
          <p:nvPr userDrawn="1"/>
        </p:nvSpPr>
        <p:spPr>
          <a:xfrm flipH="1">
            <a:off x="6527011" y="1429557"/>
            <a:ext cx="1223493" cy="1223493"/>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Graphic 22">
            <a:extLst>
              <a:ext uri="{FF2B5EF4-FFF2-40B4-BE49-F238E27FC236}">
                <a16:creationId xmlns:a16="http://schemas.microsoft.com/office/drawing/2014/main" id="{A936395C-8185-9799-9143-54A4DE77B25B}"/>
              </a:ext>
            </a:extLst>
          </p:cNvPr>
          <p:cNvPicPr>
            <a:picLocks noChangeAspect="1"/>
          </p:cNvPicPr>
          <p:nvPr userDrawn="1"/>
        </p:nvPicPr>
        <p:blipFill>
          <a:blip r:embed="rId3">
            <a:extLst>
              <a:ext uri="{96DAC541-7B7A-43D3-8B79-37D633B846F1}">
                <asvg:svgBlip xmlns:asvg="http://schemas.microsoft.com/office/drawing/2016/SVG/main" r:embed="rId4"/>
              </a:ext>
            </a:extLst>
          </a:blip>
          <a:srcRect l="34574" r="35385"/>
          <a:stretch/>
        </p:blipFill>
        <p:spPr>
          <a:xfrm flipH="1">
            <a:off x="515472" y="1429557"/>
            <a:ext cx="3116491" cy="3670479"/>
          </a:xfrm>
          <a:prstGeom prst="rect">
            <a:avLst/>
          </a:prstGeom>
        </p:spPr>
      </p:pic>
      <p:sp>
        <p:nvSpPr>
          <p:cNvPr id="24" name="Half Frame 23">
            <a:extLst>
              <a:ext uri="{FF2B5EF4-FFF2-40B4-BE49-F238E27FC236}">
                <a16:creationId xmlns:a16="http://schemas.microsoft.com/office/drawing/2014/main" id="{75514403-B379-3706-43B1-67332B6B5D9C}"/>
              </a:ext>
            </a:extLst>
          </p:cNvPr>
          <p:cNvSpPr/>
          <p:nvPr userDrawn="1"/>
        </p:nvSpPr>
        <p:spPr>
          <a:xfrm>
            <a:off x="4048145" y="1518384"/>
            <a:ext cx="1651147" cy="1651147"/>
          </a:xfrm>
          <a:prstGeom prst="halfFram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5" name="Diagonal Stripe 24">
            <a:extLst>
              <a:ext uri="{FF2B5EF4-FFF2-40B4-BE49-F238E27FC236}">
                <a16:creationId xmlns:a16="http://schemas.microsoft.com/office/drawing/2014/main" id="{7A378280-704D-1BDC-3A1B-6696C5BEB3A9}"/>
              </a:ext>
            </a:extLst>
          </p:cNvPr>
          <p:cNvSpPr/>
          <p:nvPr userDrawn="1"/>
        </p:nvSpPr>
        <p:spPr>
          <a:xfrm>
            <a:off x="6856952" y="4079346"/>
            <a:ext cx="2074203" cy="2074203"/>
          </a:xfrm>
          <a:prstGeom prst="diagStrip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3" name="Picture 4">
            <a:extLst>
              <a:ext uri="{FF2B5EF4-FFF2-40B4-BE49-F238E27FC236}">
                <a16:creationId xmlns:a16="http://schemas.microsoft.com/office/drawing/2014/main" id="{D1D818CE-5607-B201-B3EC-FDE8304DFE5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73244"/>
      </p:ext>
    </p:extLst>
  </p:cSld>
  <p:clrMapOvr>
    <a:masterClrMapping/>
  </p:clrMapOvr>
</p:sldLayout>
</file>

<file path=ppt/slideLayouts/slideLayout1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Artwork-C">
    <p:spTree>
      <p:nvGrpSpPr>
        <p:cNvPr id="1" name=""/>
        <p:cNvGrpSpPr/>
        <p:nvPr/>
      </p:nvGrpSpPr>
      <p:grpSpPr>
        <a:xfrm>
          <a:off x="0" y="0"/>
          <a:ext cx="0" cy="0"/>
          <a:chOff x="0" y="0"/>
          <a:chExt cx="0" cy="0"/>
        </a:xfrm>
      </p:grpSpPr>
      <p:sp>
        <p:nvSpPr>
          <p:cNvPr id="28" name="Right Triangle 27">
            <a:extLst>
              <a:ext uri="{FF2B5EF4-FFF2-40B4-BE49-F238E27FC236}">
                <a16:creationId xmlns:a16="http://schemas.microsoft.com/office/drawing/2014/main" id="{7D183239-C200-6F13-F09E-554EBA825381}"/>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descr="A blue letter on a white background&#10;&#10;Description automatically generated">
            <a:extLst>
              <a:ext uri="{FF2B5EF4-FFF2-40B4-BE49-F238E27FC236}">
                <a16:creationId xmlns:a16="http://schemas.microsoft.com/office/drawing/2014/main" id="{D2291EA4-3426-66AA-F449-644FDEF5564A}"/>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CC67ADD4-ABA2-6531-BA05-5EC66073DED1}"/>
              </a:ext>
            </a:extLst>
          </p:cNvPr>
          <p:cNvSpPr>
            <a:spLocks noGrp="1"/>
          </p:cNvSpPr>
          <p:nvPr>
            <p:ph type="title"/>
          </p:nvPr>
        </p:nvSpPr>
        <p:spPr/>
        <p:txBody>
          <a:bodyPr lIns="0"/>
          <a:lstStyle/>
          <a:p>
            <a:r>
              <a:rPr lang="en-US"/>
              <a:t>Click to edit Master title style</a:t>
            </a:r>
          </a:p>
        </p:txBody>
      </p:sp>
      <p:sp>
        <p:nvSpPr>
          <p:cNvPr id="5" name="Slide Number Placeholder 4">
            <a:extLst>
              <a:ext uri="{FF2B5EF4-FFF2-40B4-BE49-F238E27FC236}">
                <a16:creationId xmlns:a16="http://schemas.microsoft.com/office/drawing/2014/main" id="{71F550EE-7277-420A-E355-368C41934965}"/>
              </a:ext>
            </a:extLst>
          </p:cNvPr>
          <p:cNvSpPr>
            <a:spLocks noGrp="1"/>
          </p:cNvSpPr>
          <p:nvPr>
            <p:ph type="sldNum" sz="quarter" idx="12"/>
          </p:nvPr>
        </p:nvSpPr>
        <p:spPr/>
        <p:txBody>
          <a:bodyPr/>
          <a:lstStyle/>
          <a:p>
            <a:fld id="{FF5752C8-D011-A44F-A6E2-A1B2BF8B81E4}" type="slidenum">
              <a:rPr lang="en-US" smtClean="0"/>
              <a:t>‹#›</a:t>
            </a:fld>
            <a:endParaRPr lang="en-US"/>
          </a:p>
        </p:txBody>
      </p:sp>
      <p:sp>
        <p:nvSpPr>
          <p:cNvPr id="3" name="TextBox 2">
            <a:extLst>
              <a:ext uri="{FF2B5EF4-FFF2-40B4-BE49-F238E27FC236}">
                <a16:creationId xmlns:a16="http://schemas.microsoft.com/office/drawing/2014/main" id="{F9EFEC15-75B5-F43D-FAFD-43FE0980DF39}"/>
              </a:ext>
            </a:extLst>
          </p:cNvPr>
          <p:cNvSpPr txBox="1"/>
          <p:nvPr userDrawn="1"/>
        </p:nvSpPr>
        <p:spPr>
          <a:xfrm>
            <a:off x="381000" y="1356621"/>
            <a:ext cx="4406591" cy="369332"/>
          </a:xfrm>
          <a:prstGeom prst="rect">
            <a:avLst/>
          </a:prstGeom>
          <a:noFill/>
        </p:spPr>
        <p:txBody>
          <a:bodyPr wrap="none" rtlCol="0">
            <a:spAutoFit/>
          </a:bodyPr>
          <a:lstStyle/>
          <a:p>
            <a:r>
              <a:rPr lang="en-US" dirty="0"/>
              <a:t>Recommended Three-Color Combinations</a:t>
            </a:r>
          </a:p>
        </p:txBody>
      </p:sp>
      <p:sp>
        <p:nvSpPr>
          <p:cNvPr id="4" name="Rectangle 3">
            <a:extLst>
              <a:ext uri="{FF2B5EF4-FFF2-40B4-BE49-F238E27FC236}">
                <a16:creationId xmlns:a16="http://schemas.microsoft.com/office/drawing/2014/main" id="{1676DB3E-E738-31EC-D643-297DDBAF4BCD}"/>
              </a:ext>
            </a:extLst>
          </p:cNvPr>
          <p:cNvSpPr/>
          <p:nvPr userDrawn="1"/>
        </p:nvSpPr>
        <p:spPr>
          <a:xfrm>
            <a:off x="515472" y="1735235"/>
            <a:ext cx="818514" cy="8229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60D781-6241-55CB-1B89-43EED1847570}"/>
              </a:ext>
            </a:extLst>
          </p:cNvPr>
          <p:cNvSpPr/>
          <p:nvPr userDrawn="1"/>
        </p:nvSpPr>
        <p:spPr>
          <a:xfrm>
            <a:off x="1341381" y="1735235"/>
            <a:ext cx="818514" cy="8229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CFC661-5ED1-F376-D5B2-918EFC0D84C9}"/>
              </a:ext>
            </a:extLst>
          </p:cNvPr>
          <p:cNvSpPr/>
          <p:nvPr userDrawn="1"/>
        </p:nvSpPr>
        <p:spPr>
          <a:xfrm>
            <a:off x="2167290" y="1735235"/>
            <a:ext cx="818514" cy="8229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B036DF-3D38-4FE5-0F61-5EA857EFF451}"/>
              </a:ext>
            </a:extLst>
          </p:cNvPr>
          <p:cNvSpPr/>
          <p:nvPr userDrawn="1"/>
        </p:nvSpPr>
        <p:spPr>
          <a:xfrm>
            <a:off x="3715872" y="1735235"/>
            <a:ext cx="818514" cy="8229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7DB2E1-4CE8-6F94-7AB3-E994BEE0657E}"/>
              </a:ext>
            </a:extLst>
          </p:cNvPr>
          <p:cNvSpPr/>
          <p:nvPr userDrawn="1"/>
        </p:nvSpPr>
        <p:spPr>
          <a:xfrm>
            <a:off x="4541781" y="1735235"/>
            <a:ext cx="818514" cy="82296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991C49-C89A-4417-42EC-320FC1C7FE2A}"/>
              </a:ext>
            </a:extLst>
          </p:cNvPr>
          <p:cNvSpPr/>
          <p:nvPr userDrawn="1"/>
        </p:nvSpPr>
        <p:spPr>
          <a:xfrm>
            <a:off x="5367690" y="1735235"/>
            <a:ext cx="818514" cy="82296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20A68D-E0FD-2329-8E17-91D0215434C7}"/>
              </a:ext>
            </a:extLst>
          </p:cNvPr>
          <p:cNvSpPr txBox="1"/>
          <p:nvPr userDrawn="1"/>
        </p:nvSpPr>
        <p:spPr>
          <a:xfrm>
            <a:off x="381000" y="3348274"/>
            <a:ext cx="4245458" cy="369332"/>
          </a:xfrm>
          <a:prstGeom prst="rect">
            <a:avLst/>
          </a:prstGeom>
          <a:noFill/>
        </p:spPr>
        <p:txBody>
          <a:bodyPr wrap="none" rtlCol="0">
            <a:spAutoFit/>
          </a:bodyPr>
          <a:lstStyle/>
          <a:p>
            <a:r>
              <a:rPr lang="en-US" dirty="0"/>
              <a:t>Recommended Two-Color Combinations</a:t>
            </a:r>
          </a:p>
        </p:txBody>
      </p:sp>
      <p:sp>
        <p:nvSpPr>
          <p:cNvPr id="13" name="Rectangle 12">
            <a:extLst>
              <a:ext uri="{FF2B5EF4-FFF2-40B4-BE49-F238E27FC236}">
                <a16:creationId xmlns:a16="http://schemas.microsoft.com/office/drawing/2014/main" id="{74C1A926-9AC3-2243-FA2E-7AB1A7184003}"/>
              </a:ext>
            </a:extLst>
          </p:cNvPr>
          <p:cNvSpPr/>
          <p:nvPr userDrawn="1"/>
        </p:nvSpPr>
        <p:spPr>
          <a:xfrm>
            <a:off x="515472" y="3717606"/>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908DDC-2572-76AD-9A4F-F3ED95DDD475}"/>
              </a:ext>
            </a:extLst>
          </p:cNvPr>
          <p:cNvSpPr/>
          <p:nvPr userDrawn="1"/>
        </p:nvSpPr>
        <p:spPr>
          <a:xfrm>
            <a:off x="1339720" y="3717606"/>
            <a:ext cx="818514" cy="8185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F85186F-EFE9-AE8F-6821-0D63CD221231}"/>
              </a:ext>
            </a:extLst>
          </p:cNvPr>
          <p:cNvSpPr/>
          <p:nvPr userDrawn="1"/>
        </p:nvSpPr>
        <p:spPr>
          <a:xfrm>
            <a:off x="2641094" y="3717606"/>
            <a:ext cx="818514" cy="81851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5D6A2F-7F14-D7EB-3869-26203F992518}"/>
              </a:ext>
            </a:extLst>
          </p:cNvPr>
          <p:cNvSpPr/>
          <p:nvPr userDrawn="1"/>
        </p:nvSpPr>
        <p:spPr>
          <a:xfrm>
            <a:off x="3465342" y="3717606"/>
            <a:ext cx="818514" cy="8185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64F359-1F31-8857-405B-CA7DC6108CC2}"/>
              </a:ext>
            </a:extLst>
          </p:cNvPr>
          <p:cNvSpPr/>
          <p:nvPr userDrawn="1"/>
        </p:nvSpPr>
        <p:spPr>
          <a:xfrm>
            <a:off x="4765501" y="3717606"/>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7E9DB20-9476-6EA9-AECD-064398E5C25B}"/>
              </a:ext>
            </a:extLst>
          </p:cNvPr>
          <p:cNvSpPr/>
          <p:nvPr userDrawn="1"/>
        </p:nvSpPr>
        <p:spPr>
          <a:xfrm>
            <a:off x="5589749" y="3717606"/>
            <a:ext cx="818514" cy="8185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366ED26-8F55-B012-3E23-DDBB5CD5FD06}"/>
              </a:ext>
            </a:extLst>
          </p:cNvPr>
          <p:cNvSpPr/>
          <p:nvPr userDrawn="1"/>
        </p:nvSpPr>
        <p:spPr>
          <a:xfrm>
            <a:off x="515472" y="4929742"/>
            <a:ext cx="818514" cy="8185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6F841D-E53A-C731-B2C8-EDA1E5E95C46}"/>
              </a:ext>
            </a:extLst>
          </p:cNvPr>
          <p:cNvSpPr/>
          <p:nvPr userDrawn="1"/>
        </p:nvSpPr>
        <p:spPr>
          <a:xfrm>
            <a:off x="1339720" y="4929742"/>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62A46C-F80C-ECD4-A965-74A207EE45B0}"/>
              </a:ext>
            </a:extLst>
          </p:cNvPr>
          <p:cNvSpPr/>
          <p:nvPr userDrawn="1"/>
        </p:nvSpPr>
        <p:spPr>
          <a:xfrm>
            <a:off x="2639240" y="4929742"/>
            <a:ext cx="818514" cy="8185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23F2AE9-538E-9C42-3A99-7576474FFFF9}"/>
              </a:ext>
            </a:extLst>
          </p:cNvPr>
          <p:cNvSpPr/>
          <p:nvPr userDrawn="1"/>
        </p:nvSpPr>
        <p:spPr>
          <a:xfrm>
            <a:off x="3463488" y="4929742"/>
            <a:ext cx="818514" cy="81851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3FA20-1C78-EFCA-E67B-63E46D7A1546}"/>
              </a:ext>
            </a:extLst>
          </p:cNvPr>
          <p:cNvSpPr/>
          <p:nvPr userDrawn="1"/>
        </p:nvSpPr>
        <p:spPr>
          <a:xfrm>
            <a:off x="4763008" y="4929742"/>
            <a:ext cx="818514" cy="8185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E891840-05C7-AEB1-A14F-93E8FDBA70B2}"/>
              </a:ext>
            </a:extLst>
          </p:cNvPr>
          <p:cNvSpPr/>
          <p:nvPr userDrawn="1"/>
        </p:nvSpPr>
        <p:spPr>
          <a:xfrm>
            <a:off x="5587256" y="4929742"/>
            <a:ext cx="818514" cy="8185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a:extLst>
              <a:ext uri="{FF2B5EF4-FFF2-40B4-BE49-F238E27FC236}">
                <a16:creationId xmlns:a16="http://schemas.microsoft.com/office/drawing/2014/main" id="{B1AFE632-2F55-579B-F664-E324DCD3FF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54744"/>
      </p:ext>
    </p:extLst>
  </p:cSld>
  <p:clrMapOvr>
    <a:masterClrMapping/>
  </p:clrMapOvr>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141426"/>
      </p:ext>
    </p:extLst>
  </p:cSld>
  <p:clrMapOvr>
    <a:masterClrMapping/>
  </p:clrMapOvr>
</p:sldLayout>
</file>

<file path=ppt/slideLayouts/slideLayout18.xml><?xml version="1.0" encoding="utf-8"?>
<p:sldLayout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reserve="1" userDrawn="1">
  <p:cSld name="End Slide">
    <p:bg>
      <p:bgPr>
        <a:gradFill flip="none" rotWithShape="1">
          <a:gsLst>
            <a:gs pos="7000">
              <a:schemeClr val="accent1"/>
            </a:gs>
            <a:gs pos="100000">
              <a:srgbClr val="06253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1438E5-72E3-3A32-2503-EC4D02D485EC}"/>
              </a:ext>
            </a:extLst>
          </p:cNvPr>
          <p:cNvSpPr>
            <a:spLocks noGrp="1"/>
          </p:cNvSpPr>
          <p:nvPr>
            <p:ph type="body" idx="1" hasCustomPrompt="1"/>
          </p:nvPr>
        </p:nvSpPr>
        <p:spPr>
          <a:xfrm>
            <a:off x="623887" y="5842298"/>
            <a:ext cx="7886700" cy="494708"/>
          </a:xfrm>
        </p:spPr>
        <p:txBody>
          <a:bodyPr>
            <a:noAutofit/>
          </a:bodyPr>
          <a:lstStyle>
            <a:lvl1pPr marL="0" indent="0">
              <a:lnSpc>
                <a:spcPts val="800"/>
              </a:lnSpc>
              <a:buNone/>
              <a:defRPr sz="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5413672"/>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white text on a black background&#10;&#10;AI-generated content may be incorrect.">
            <a:extLst>
              <a:ext uri="{FF2B5EF4-FFF2-40B4-BE49-F238E27FC236}">
                <a16:creationId xmlns:a16="http://schemas.microsoft.com/office/drawing/2014/main" id="{BF95CB9D-D748-6603-A1F0-4844ACE1025A}"/>
              </a:ext>
            </a:extLst>
          </p:cNvPr>
          <p:cNvPicPr>
            <a:picLocks noChangeAspect="1"/>
          </p:cNvPicPr>
          <p:nvPr userDrawn="1"/>
        </p:nvPicPr>
        <p:blipFill>
          <a:blip r:embed="rId2"/>
          <a:stretch>
            <a:fillRect/>
          </a:stretch>
        </p:blipFill>
        <p:spPr>
          <a:xfrm>
            <a:off x="3527581" y="768348"/>
            <a:ext cx="2088839" cy="377151"/>
          </a:xfrm>
          <a:prstGeom prst="rect">
            <a:avLst/>
          </a:prstGeom>
        </p:spPr>
      </p:pic>
      <p:grpSp>
        <p:nvGrpSpPr>
          <p:cNvPr id="5" name="Group 4">
            <a:extLst>
              <a:ext uri="{FF2B5EF4-FFF2-40B4-BE49-F238E27FC236}">
                <a16:creationId xmlns:a16="http://schemas.microsoft.com/office/drawing/2014/main" id="{935ED32D-A8A0-F920-6B8A-792B7B60F89C}"/>
              </a:ext>
            </a:extLst>
          </p:cNvPr>
          <p:cNvGrpSpPr/>
          <p:nvPr userDrawn="1"/>
        </p:nvGrpSpPr>
        <p:grpSpPr>
          <a:xfrm>
            <a:off x="442566" y="2365197"/>
            <a:ext cx="2561452" cy="2529649"/>
            <a:chOff x="1803488" y="2181123"/>
            <a:chExt cx="2561452" cy="2410918"/>
          </a:xfrm>
        </p:grpSpPr>
        <p:sp>
          <p:nvSpPr>
            <p:cNvPr id="6" name="TextBox 5">
              <a:extLst>
                <a:ext uri="{FF2B5EF4-FFF2-40B4-BE49-F238E27FC236}">
                  <a16:creationId xmlns:a16="http://schemas.microsoft.com/office/drawing/2014/main" id="{C02B1E63-C365-1B35-5906-6C9727AC7A84}"/>
                </a:ext>
              </a:extLst>
            </p:cNvPr>
            <p:cNvSpPr txBox="1">
              <a:spLocks noChangeArrowheads="1"/>
            </p:cNvSpPr>
            <p:nvPr/>
          </p:nvSpPr>
          <p:spPr bwMode="black">
            <a:xfrm>
              <a:off x="1803488" y="3176466"/>
              <a:ext cx="2561452" cy="14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en-US"/>
              </a:defPPr>
              <a:lvl1pPr algn="ctr" eaLnBrk="1" hangingPunct="1">
                <a:spcAft>
                  <a:spcPts val="600"/>
                </a:spcAft>
                <a:buClrTx/>
                <a:buFontTx/>
                <a:buNone/>
                <a:defRPr sz="1600" b="1">
                  <a:solidFill>
                    <a:schemeClr val="bg1"/>
                  </a:solidFill>
                  <a:latin typeface="+mj-lt"/>
                </a:defRPr>
              </a:lvl1pPr>
              <a:lvl2pPr marL="12700" lvl="1" indent="0" algn="ctr" eaLnBrk="1" hangingPunct="1">
                <a:lnSpc>
                  <a:spcPts val="1763"/>
                </a:lnSpc>
                <a:buClrTx/>
                <a:buNone/>
                <a:defRPr sz="1400">
                  <a:solidFill>
                    <a:schemeClr val="bg1"/>
                  </a:solidFill>
                  <a:latin typeface="+mj-lt"/>
                </a:defRPr>
              </a:lvl2pPr>
              <a:lvl3pPr marL="1143000" indent="-228600">
                <a:spcBef>
                  <a:spcPct val="20000"/>
                </a:spcBef>
                <a:buClr>
                  <a:schemeClr val="accent1"/>
                </a:buClr>
                <a:buChar char="•"/>
                <a:defRPr sz="2400">
                  <a:latin typeface="Calibri" panose="020F0502020204030204" pitchFamily="34" charset="0"/>
                </a:defRPr>
              </a:lvl3pPr>
              <a:lvl4pPr marL="1600200" indent="-228600">
                <a:spcBef>
                  <a:spcPct val="20000"/>
                </a:spcBef>
                <a:buClr>
                  <a:schemeClr val="accent1"/>
                </a:buClr>
                <a:buChar char="–"/>
                <a:defRPr sz="2000">
                  <a:latin typeface="Calibri" panose="020F0502020204030204" pitchFamily="34" charset="0"/>
                </a:defRPr>
              </a:lvl4pPr>
              <a:lvl5pPr marL="2057400" indent="-228600">
                <a:spcBef>
                  <a:spcPct val="20000"/>
                </a:spcBef>
                <a:buClr>
                  <a:schemeClr val="accent1"/>
                </a:buClr>
                <a:buChar char="»"/>
                <a:defRPr sz="2000">
                  <a:latin typeface="Calibri" panose="020F0502020204030204" pitchFamily="34" charset="0"/>
                </a:defRPr>
              </a:lvl5pPr>
              <a:lvl6pPr marL="2514600" indent="-228600" eaLnBrk="0" fontAlgn="base" hangingPunct="0">
                <a:spcBef>
                  <a:spcPct val="20000"/>
                </a:spcBef>
                <a:spcAft>
                  <a:spcPct val="0"/>
                </a:spcAft>
                <a:buClr>
                  <a:schemeClr val="accent1"/>
                </a:buClr>
                <a:buChar char="»"/>
                <a:defRPr sz="2000">
                  <a:latin typeface="Calibri" panose="020F0502020204030204" pitchFamily="34" charset="0"/>
                </a:defRPr>
              </a:lvl6pPr>
              <a:lvl7pPr marL="2971800" indent="-228600" eaLnBrk="0" fontAlgn="base" hangingPunct="0">
                <a:spcBef>
                  <a:spcPct val="20000"/>
                </a:spcBef>
                <a:spcAft>
                  <a:spcPct val="0"/>
                </a:spcAft>
                <a:buClr>
                  <a:schemeClr val="accent1"/>
                </a:buClr>
                <a:buChar char="»"/>
                <a:defRPr sz="2000">
                  <a:latin typeface="Calibri" panose="020F0502020204030204" pitchFamily="34" charset="0"/>
                </a:defRPr>
              </a:lvl7pPr>
              <a:lvl8pPr marL="3429000" indent="-228600" eaLnBrk="0" fontAlgn="base" hangingPunct="0">
                <a:spcBef>
                  <a:spcPct val="20000"/>
                </a:spcBef>
                <a:spcAft>
                  <a:spcPct val="0"/>
                </a:spcAft>
                <a:buClr>
                  <a:schemeClr val="accent1"/>
                </a:buClr>
                <a:buChar char="»"/>
                <a:defRPr sz="2000">
                  <a:latin typeface="Calibri" panose="020F0502020204030204" pitchFamily="34" charset="0"/>
                </a:defRPr>
              </a:lvl8pPr>
              <a:lvl9pPr marL="3886200" indent="-228600" eaLnBrk="0" fontAlgn="base" hangingPunct="0">
                <a:spcBef>
                  <a:spcPct val="20000"/>
                </a:spcBef>
                <a:spcAft>
                  <a:spcPct val="0"/>
                </a:spcAft>
                <a:buClr>
                  <a:schemeClr val="accent1"/>
                </a:buClr>
                <a:buChar char="»"/>
                <a:defRPr sz="2000">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30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CONTACT</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Attorney Name</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+1 555 867 5309</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flastname@Hunton.com</a:t>
              </a:r>
            </a:p>
          </p:txBody>
        </p:sp>
        <p:grpSp>
          <p:nvGrpSpPr>
            <p:cNvPr id="7" name="Group 6">
              <a:extLst>
                <a:ext uri="{FF2B5EF4-FFF2-40B4-BE49-F238E27FC236}">
                  <a16:creationId xmlns:a16="http://schemas.microsoft.com/office/drawing/2014/main" id="{D0CDE217-42C2-A9D0-D914-2EC790031C52}"/>
                </a:ext>
              </a:extLst>
            </p:cNvPr>
            <p:cNvGrpSpPr/>
            <p:nvPr/>
          </p:nvGrpSpPr>
          <p:grpSpPr bwMode="black">
            <a:xfrm>
              <a:off x="2873815" y="2181123"/>
              <a:ext cx="420799" cy="716305"/>
              <a:chOff x="3963989" y="1004888"/>
              <a:chExt cx="254000" cy="422275"/>
            </a:xfrm>
            <a:solidFill>
              <a:schemeClr val="bg1"/>
            </a:solidFill>
          </p:grpSpPr>
          <p:sp>
            <p:nvSpPr>
              <p:cNvPr id="9" name="Freeform 39">
                <a:extLst>
                  <a:ext uri="{FF2B5EF4-FFF2-40B4-BE49-F238E27FC236}">
                    <a16:creationId xmlns:a16="http://schemas.microsoft.com/office/drawing/2014/main" id="{9143880A-E94D-46AF-9473-2D64275DEFBE}"/>
                  </a:ext>
                </a:extLst>
              </p:cNvPr>
              <p:cNvSpPr>
                <a:spLocks noEditPoints="1"/>
              </p:cNvSpPr>
              <p:nvPr/>
            </p:nvSpPr>
            <p:spPr bwMode="black">
              <a:xfrm>
                <a:off x="3963989" y="1004888"/>
                <a:ext cx="254000" cy="422275"/>
              </a:xfrm>
              <a:custGeom>
                <a:avLst/>
                <a:gdLst>
                  <a:gd name="T0" fmla="*/ 232 w 255"/>
                  <a:gd name="T1" fmla="*/ 0 h 425"/>
                  <a:gd name="T2" fmla="*/ 23 w 255"/>
                  <a:gd name="T3" fmla="*/ 0 h 425"/>
                  <a:gd name="T4" fmla="*/ 0 w 255"/>
                  <a:gd name="T5" fmla="*/ 22 h 425"/>
                  <a:gd name="T6" fmla="*/ 0 w 255"/>
                  <a:gd name="T7" fmla="*/ 402 h 425"/>
                  <a:gd name="T8" fmla="*/ 23 w 255"/>
                  <a:gd name="T9" fmla="*/ 425 h 425"/>
                  <a:gd name="T10" fmla="*/ 232 w 255"/>
                  <a:gd name="T11" fmla="*/ 425 h 425"/>
                  <a:gd name="T12" fmla="*/ 255 w 255"/>
                  <a:gd name="T13" fmla="*/ 402 h 425"/>
                  <a:gd name="T14" fmla="*/ 255 w 255"/>
                  <a:gd name="T15" fmla="*/ 22 h 425"/>
                  <a:gd name="T16" fmla="*/ 232 w 255"/>
                  <a:gd name="T17" fmla="*/ 0 h 425"/>
                  <a:gd name="T18" fmla="*/ 236 w 255"/>
                  <a:gd name="T19" fmla="*/ 402 h 425"/>
                  <a:gd name="T20" fmla="*/ 232 w 255"/>
                  <a:gd name="T21" fmla="*/ 406 h 425"/>
                  <a:gd name="T22" fmla="*/ 23 w 255"/>
                  <a:gd name="T23" fmla="*/ 406 h 425"/>
                  <a:gd name="T24" fmla="*/ 19 w 255"/>
                  <a:gd name="T25" fmla="*/ 402 h 425"/>
                  <a:gd name="T26" fmla="*/ 19 w 255"/>
                  <a:gd name="T27" fmla="*/ 22 h 425"/>
                  <a:gd name="T28" fmla="*/ 23 w 255"/>
                  <a:gd name="T29" fmla="*/ 18 h 425"/>
                  <a:gd name="T30" fmla="*/ 232 w 255"/>
                  <a:gd name="T31" fmla="*/ 18 h 425"/>
                  <a:gd name="T32" fmla="*/ 236 w 255"/>
                  <a:gd name="T33" fmla="*/ 22 h 425"/>
                  <a:gd name="T34" fmla="*/ 236 w 255"/>
                  <a:gd name="T35" fmla="*/ 40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425">
                    <a:moveTo>
                      <a:pt x="232" y="0"/>
                    </a:moveTo>
                    <a:cubicBezTo>
                      <a:pt x="23" y="0"/>
                      <a:pt x="23" y="0"/>
                      <a:pt x="23" y="0"/>
                    </a:cubicBezTo>
                    <a:cubicBezTo>
                      <a:pt x="10" y="0"/>
                      <a:pt x="0" y="10"/>
                      <a:pt x="0" y="22"/>
                    </a:cubicBezTo>
                    <a:cubicBezTo>
                      <a:pt x="0" y="402"/>
                      <a:pt x="0" y="402"/>
                      <a:pt x="0" y="402"/>
                    </a:cubicBezTo>
                    <a:cubicBezTo>
                      <a:pt x="0" y="414"/>
                      <a:pt x="10" y="425"/>
                      <a:pt x="23" y="425"/>
                    </a:cubicBezTo>
                    <a:cubicBezTo>
                      <a:pt x="232" y="425"/>
                      <a:pt x="232" y="425"/>
                      <a:pt x="232" y="425"/>
                    </a:cubicBezTo>
                    <a:cubicBezTo>
                      <a:pt x="245" y="425"/>
                      <a:pt x="255" y="414"/>
                      <a:pt x="255" y="402"/>
                    </a:cubicBezTo>
                    <a:cubicBezTo>
                      <a:pt x="255" y="22"/>
                      <a:pt x="255" y="22"/>
                      <a:pt x="255" y="22"/>
                    </a:cubicBezTo>
                    <a:cubicBezTo>
                      <a:pt x="255" y="10"/>
                      <a:pt x="245" y="0"/>
                      <a:pt x="232" y="0"/>
                    </a:cubicBezTo>
                    <a:close/>
                    <a:moveTo>
                      <a:pt x="236" y="402"/>
                    </a:moveTo>
                    <a:cubicBezTo>
                      <a:pt x="236" y="404"/>
                      <a:pt x="234" y="406"/>
                      <a:pt x="232" y="406"/>
                    </a:cubicBezTo>
                    <a:cubicBezTo>
                      <a:pt x="23" y="406"/>
                      <a:pt x="23" y="406"/>
                      <a:pt x="23" y="406"/>
                    </a:cubicBezTo>
                    <a:cubicBezTo>
                      <a:pt x="21" y="406"/>
                      <a:pt x="19" y="404"/>
                      <a:pt x="19" y="402"/>
                    </a:cubicBezTo>
                    <a:cubicBezTo>
                      <a:pt x="19" y="22"/>
                      <a:pt x="19" y="22"/>
                      <a:pt x="19" y="22"/>
                    </a:cubicBezTo>
                    <a:cubicBezTo>
                      <a:pt x="19" y="20"/>
                      <a:pt x="21" y="18"/>
                      <a:pt x="23" y="18"/>
                    </a:cubicBezTo>
                    <a:cubicBezTo>
                      <a:pt x="232" y="18"/>
                      <a:pt x="232" y="18"/>
                      <a:pt x="232" y="18"/>
                    </a:cubicBezTo>
                    <a:cubicBezTo>
                      <a:pt x="234" y="18"/>
                      <a:pt x="236" y="20"/>
                      <a:pt x="236" y="22"/>
                    </a:cubicBezTo>
                    <a:lnTo>
                      <a:pt x="236" y="402"/>
                    </a:lnTo>
                    <a:close/>
                  </a:path>
                </a:pathLst>
              </a:cu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Freeform 40">
                <a:extLst>
                  <a:ext uri="{FF2B5EF4-FFF2-40B4-BE49-F238E27FC236}">
                    <a16:creationId xmlns:a16="http://schemas.microsoft.com/office/drawing/2014/main" id="{56C6873A-3662-4332-4747-C10040932ED7}"/>
                  </a:ext>
                </a:extLst>
              </p:cNvPr>
              <p:cNvSpPr>
                <a:spLocks noEditPoints="1"/>
              </p:cNvSpPr>
              <p:nvPr/>
            </p:nvSpPr>
            <p:spPr bwMode="black">
              <a:xfrm>
                <a:off x="3990976" y="1068388"/>
                <a:ext cx="200025" cy="293688"/>
              </a:xfrm>
              <a:custGeom>
                <a:avLst/>
                <a:gdLst>
                  <a:gd name="T0" fmla="*/ 192 w 202"/>
                  <a:gd name="T1" fmla="*/ 0 h 294"/>
                  <a:gd name="T2" fmla="*/ 9 w 202"/>
                  <a:gd name="T3" fmla="*/ 0 h 294"/>
                  <a:gd name="T4" fmla="*/ 0 w 202"/>
                  <a:gd name="T5" fmla="*/ 10 h 294"/>
                  <a:gd name="T6" fmla="*/ 0 w 202"/>
                  <a:gd name="T7" fmla="*/ 285 h 294"/>
                  <a:gd name="T8" fmla="*/ 9 w 202"/>
                  <a:gd name="T9" fmla="*/ 294 h 294"/>
                  <a:gd name="T10" fmla="*/ 192 w 202"/>
                  <a:gd name="T11" fmla="*/ 294 h 294"/>
                  <a:gd name="T12" fmla="*/ 202 w 202"/>
                  <a:gd name="T13" fmla="*/ 285 h 294"/>
                  <a:gd name="T14" fmla="*/ 202 w 202"/>
                  <a:gd name="T15" fmla="*/ 10 h 294"/>
                  <a:gd name="T16" fmla="*/ 192 w 202"/>
                  <a:gd name="T17" fmla="*/ 0 h 294"/>
                  <a:gd name="T18" fmla="*/ 183 w 202"/>
                  <a:gd name="T19" fmla="*/ 275 h 294"/>
                  <a:gd name="T20" fmla="*/ 18 w 202"/>
                  <a:gd name="T21" fmla="*/ 275 h 294"/>
                  <a:gd name="T22" fmla="*/ 18 w 202"/>
                  <a:gd name="T23" fmla="*/ 19 h 294"/>
                  <a:gd name="T24" fmla="*/ 183 w 202"/>
                  <a:gd name="T25" fmla="*/ 19 h 294"/>
                  <a:gd name="T26" fmla="*/ 183 w 202"/>
                  <a:gd name="T27" fmla="*/ 2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294">
                    <a:moveTo>
                      <a:pt x="192" y="0"/>
                    </a:moveTo>
                    <a:cubicBezTo>
                      <a:pt x="9" y="0"/>
                      <a:pt x="9" y="0"/>
                      <a:pt x="9" y="0"/>
                    </a:cubicBezTo>
                    <a:cubicBezTo>
                      <a:pt x="4" y="0"/>
                      <a:pt x="0" y="4"/>
                      <a:pt x="0" y="10"/>
                    </a:cubicBezTo>
                    <a:cubicBezTo>
                      <a:pt x="0" y="285"/>
                      <a:pt x="0" y="285"/>
                      <a:pt x="0" y="285"/>
                    </a:cubicBezTo>
                    <a:cubicBezTo>
                      <a:pt x="0" y="290"/>
                      <a:pt x="4" y="294"/>
                      <a:pt x="9" y="294"/>
                    </a:cubicBezTo>
                    <a:cubicBezTo>
                      <a:pt x="192" y="294"/>
                      <a:pt x="192" y="294"/>
                      <a:pt x="192" y="294"/>
                    </a:cubicBezTo>
                    <a:cubicBezTo>
                      <a:pt x="197" y="294"/>
                      <a:pt x="202" y="290"/>
                      <a:pt x="202" y="285"/>
                    </a:cubicBezTo>
                    <a:cubicBezTo>
                      <a:pt x="202" y="10"/>
                      <a:pt x="202" y="10"/>
                      <a:pt x="202" y="10"/>
                    </a:cubicBezTo>
                    <a:cubicBezTo>
                      <a:pt x="202" y="4"/>
                      <a:pt x="197" y="0"/>
                      <a:pt x="192" y="0"/>
                    </a:cubicBezTo>
                    <a:close/>
                    <a:moveTo>
                      <a:pt x="183" y="275"/>
                    </a:moveTo>
                    <a:cubicBezTo>
                      <a:pt x="18" y="275"/>
                      <a:pt x="18" y="275"/>
                      <a:pt x="18" y="275"/>
                    </a:cubicBezTo>
                    <a:cubicBezTo>
                      <a:pt x="18" y="19"/>
                      <a:pt x="18" y="19"/>
                      <a:pt x="18" y="19"/>
                    </a:cubicBezTo>
                    <a:cubicBezTo>
                      <a:pt x="183" y="19"/>
                      <a:pt x="183" y="19"/>
                      <a:pt x="183" y="19"/>
                    </a:cubicBezTo>
                    <a:lnTo>
                      <a:pt x="183" y="275"/>
                    </a:lnTo>
                    <a:close/>
                  </a:path>
                </a:pathLst>
              </a:cu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Oval 41">
                <a:extLst>
                  <a:ext uri="{FF2B5EF4-FFF2-40B4-BE49-F238E27FC236}">
                    <a16:creationId xmlns:a16="http://schemas.microsoft.com/office/drawing/2014/main" id="{A48F3DCA-5BE5-C313-CCD7-A9A53346C71D}"/>
                  </a:ext>
                </a:extLst>
              </p:cNvPr>
              <p:cNvSpPr>
                <a:spLocks noChangeArrowheads="1"/>
              </p:cNvSpPr>
              <p:nvPr/>
            </p:nvSpPr>
            <p:spPr bwMode="black">
              <a:xfrm>
                <a:off x="4075114" y="1362076"/>
                <a:ext cx="44450" cy="46038"/>
              </a:xfrm>
              <a:prstGeom prst="ellipse">
                <a:avLst/>
              </a:pr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42">
                <a:extLst>
                  <a:ext uri="{FF2B5EF4-FFF2-40B4-BE49-F238E27FC236}">
                    <a16:creationId xmlns:a16="http://schemas.microsoft.com/office/drawing/2014/main" id="{01F482E9-67B7-1AA6-C49D-C75A6909DFB9}"/>
                  </a:ext>
                </a:extLst>
              </p:cNvPr>
              <p:cNvSpPr>
                <a:spLocks/>
              </p:cNvSpPr>
              <p:nvPr/>
            </p:nvSpPr>
            <p:spPr bwMode="black">
              <a:xfrm>
                <a:off x="4054476" y="1042988"/>
                <a:ext cx="71438" cy="19050"/>
              </a:xfrm>
              <a:custGeom>
                <a:avLst/>
                <a:gdLst>
                  <a:gd name="T0" fmla="*/ 9 w 71"/>
                  <a:gd name="T1" fmla="*/ 19 h 19"/>
                  <a:gd name="T2" fmla="*/ 62 w 71"/>
                  <a:gd name="T3" fmla="*/ 19 h 19"/>
                  <a:gd name="T4" fmla="*/ 71 w 71"/>
                  <a:gd name="T5" fmla="*/ 9 h 19"/>
                  <a:gd name="T6" fmla="*/ 62 w 71"/>
                  <a:gd name="T7" fmla="*/ 0 h 19"/>
                  <a:gd name="T8" fmla="*/ 9 w 71"/>
                  <a:gd name="T9" fmla="*/ 0 h 19"/>
                  <a:gd name="T10" fmla="*/ 0 w 71"/>
                  <a:gd name="T11" fmla="*/ 9 h 19"/>
                  <a:gd name="T12" fmla="*/ 9 w 7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1" h="19">
                    <a:moveTo>
                      <a:pt x="9" y="19"/>
                    </a:moveTo>
                    <a:cubicBezTo>
                      <a:pt x="62" y="19"/>
                      <a:pt x="62" y="19"/>
                      <a:pt x="62" y="19"/>
                    </a:cubicBezTo>
                    <a:cubicBezTo>
                      <a:pt x="67" y="19"/>
                      <a:pt x="71" y="14"/>
                      <a:pt x="71" y="9"/>
                    </a:cubicBezTo>
                    <a:cubicBezTo>
                      <a:pt x="71" y="4"/>
                      <a:pt x="67" y="0"/>
                      <a:pt x="62" y="0"/>
                    </a:cubicBezTo>
                    <a:cubicBezTo>
                      <a:pt x="9" y="0"/>
                      <a:pt x="9" y="0"/>
                      <a:pt x="9" y="0"/>
                    </a:cubicBezTo>
                    <a:cubicBezTo>
                      <a:pt x="4" y="0"/>
                      <a:pt x="0" y="4"/>
                      <a:pt x="0" y="9"/>
                    </a:cubicBezTo>
                    <a:cubicBezTo>
                      <a:pt x="0" y="14"/>
                      <a:pt x="4" y="19"/>
                      <a:pt x="9" y="19"/>
                    </a:cubicBezTo>
                    <a:close/>
                  </a:path>
                </a:pathLst>
              </a:custGeom>
              <a:grp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grpSp>
      </p:grpSp>
      <p:grpSp>
        <p:nvGrpSpPr>
          <p:cNvPr id="13" name="Group 12">
            <a:extLst>
              <a:ext uri="{FF2B5EF4-FFF2-40B4-BE49-F238E27FC236}">
                <a16:creationId xmlns:a16="http://schemas.microsoft.com/office/drawing/2014/main" id="{52A306F2-83C8-B31E-2DBA-1740E84738E1}"/>
              </a:ext>
            </a:extLst>
          </p:cNvPr>
          <p:cNvGrpSpPr/>
          <p:nvPr userDrawn="1"/>
        </p:nvGrpSpPr>
        <p:grpSpPr>
          <a:xfrm>
            <a:off x="3291274" y="2365197"/>
            <a:ext cx="2561452" cy="2101023"/>
            <a:chOff x="4668275" y="2186171"/>
            <a:chExt cx="2561452" cy="2101023"/>
          </a:xfrm>
        </p:grpSpPr>
        <p:sp>
          <p:nvSpPr>
            <p:cNvPr id="14" name="TextBox 6">
              <a:extLst>
                <a:ext uri="{FF2B5EF4-FFF2-40B4-BE49-F238E27FC236}">
                  <a16:creationId xmlns:a16="http://schemas.microsoft.com/office/drawing/2014/main" id="{A5A58101-D1E4-0C6B-0FC0-3E28B39160C9}"/>
                </a:ext>
              </a:extLst>
            </p:cNvPr>
            <p:cNvSpPr txBox="1">
              <a:spLocks noChangeArrowheads="1"/>
            </p:cNvSpPr>
            <p:nvPr/>
          </p:nvSpPr>
          <p:spPr bwMode="black">
            <a:xfrm>
              <a:off x="4668275" y="3176465"/>
              <a:ext cx="2561452" cy="111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spcBef>
                  <a:spcPct val="20000"/>
                </a:spcBef>
                <a:buClr>
                  <a:schemeClr val="accent1"/>
                </a:buClr>
                <a:buChar char="•"/>
                <a:defRPr sz="2400">
                  <a:solidFill>
                    <a:schemeClr val="tx1"/>
                  </a:solidFill>
                  <a:latin typeface="Calibri" panose="020F0502020204030204" pitchFamily="34" charset="0"/>
                </a:defRPr>
              </a:lvl1pPr>
              <a:lvl2pPr marL="742950" indent="-285750">
                <a:spcBef>
                  <a:spcPct val="20000"/>
                </a:spcBef>
                <a:buClr>
                  <a:schemeClr val="accent1"/>
                </a:buClr>
                <a:buChar char="–"/>
                <a:defRPr sz="2400">
                  <a:solidFill>
                    <a:schemeClr val="tx1"/>
                  </a:solidFill>
                  <a:latin typeface="Calibri" panose="020F0502020204030204" pitchFamily="34" charset="0"/>
                </a:defRPr>
              </a:lvl2pPr>
              <a:lvl3pPr marL="1143000" indent="-228600">
                <a:spcBef>
                  <a:spcPct val="20000"/>
                </a:spcBef>
                <a:buClr>
                  <a:schemeClr val="accent1"/>
                </a:buClr>
                <a:buChar char="•"/>
                <a:defRPr sz="2400">
                  <a:solidFill>
                    <a:schemeClr val="tx1"/>
                  </a:solidFill>
                  <a:latin typeface="Calibri" panose="020F0502020204030204" pitchFamily="34" charset="0"/>
                </a:defRPr>
              </a:lvl3pPr>
              <a:lvl4pPr marL="1600200" indent="-228600">
                <a:spcBef>
                  <a:spcPct val="20000"/>
                </a:spcBef>
                <a:buClr>
                  <a:schemeClr val="accent1"/>
                </a:buClr>
                <a:buChar char="–"/>
                <a:defRPr sz="2000">
                  <a:solidFill>
                    <a:schemeClr val="tx1"/>
                  </a:solidFill>
                  <a:latin typeface="Calibri" panose="020F0502020204030204" pitchFamily="34" charset="0"/>
                </a:defRPr>
              </a:lvl4pPr>
              <a:lvl5pPr marL="2057400" indent="-228600">
                <a:spcBef>
                  <a:spcPct val="20000"/>
                </a:spcBef>
                <a:buClr>
                  <a:schemeClr val="accent1"/>
                </a:buClr>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30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ADDRESS</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600 Travis Street</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Suite 4200</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Houston, TX 77002 </a:t>
              </a:r>
            </a:p>
            <a:p>
              <a:pPr marL="0" marR="0" lvl="1" indent="0" algn="ctr" defTabSz="914400" rtl="0" eaLnBrk="1" fontAlgn="base" latinLnBrk="0" hangingPunct="1">
                <a:lnSpc>
                  <a:spcPts val="1763"/>
                </a:lnSpc>
                <a:spcBef>
                  <a:spcPts val="0"/>
                </a:spcBef>
                <a:spcAft>
                  <a:spcPct val="0"/>
                </a:spcAft>
                <a:buClr>
                  <a:srgbClr val="00B7BB"/>
                </a:buClr>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nvGrpSpPr>
            <p:cNvPr id="15" name="Group 14">
              <a:extLst>
                <a:ext uri="{FF2B5EF4-FFF2-40B4-BE49-F238E27FC236}">
                  <a16:creationId xmlns:a16="http://schemas.microsoft.com/office/drawing/2014/main" id="{F911BF56-1D51-1198-A040-D1C897D9F56A}"/>
                </a:ext>
              </a:extLst>
            </p:cNvPr>
            <p:cNvGrpSpPr/>
            <p:nvPr/>
          </p:nvGrpSpPr>
          <p:grpSpPr bwMode="black">
            <a:xfrm>
              <a:off x="5684688" y="2186171"/>
              <a:ext cx="528627" cy="721424"/>
              <a:chOff x="4442855" y="3588636"/>
              <a:chExt cx="258288" cy="344430"/>
            </a:xfrm>
          </p:grpSpPr>
          <p:sp>
            <p:nvSpPr>
              <p:cNvPr id="16" name="Freeform 108">
                <a:extLst>
                  <a:ext uri="{FF2B5EF4-FFF2-40B4-BE49-F238E27FC236}">
                    <a16:creationId xmlns:a16="http://schemas.microsoft.com/office/drawing/2014/main" id="{87BF24D0-BEE3-4D25-C58D-A7E739356E94}"/>
                  </a:ext>
                </a:extLst>
              </p:cNvPr>
              <p:cNvSpPr>
                <a:spLocks noEditPoints="1"/>
              </p:cNvSpPr>
              <p:nvPr/>
            </p:nvSpPr>
            <p:spPr bwMode="black">
              <a:xfrm>
                <a:off x="4442855" y="3588636"/>
                <a:ext cx="258288" cy="344430"/>
              </a:xfrm>
              <a:custGeom>
                <a:avLst/>
                <a:gdLst>
                  <a:gd name="T0" fmla="*/ 160 w 320"/>
                  <a:gd name="T1" fmla="*/ 0 h 425"/>
                  <a:gd name="T2" fmla="*/ 0 w 320"/>
                  <a:gd name="T3" fmla="*/ 160 h 425"/>
                  <a:gd name="T4" fmla="*/ 154 w 320"/>
                  <a:gd name="T5" fmla="*/ 423 h 425"/>
                  <a:gd name="T6" fmla="*/ 160 w 320"/>
                  <a:gd name="T7" fmla="*/ 425 h 425"/>
                  <a:gd name="T8" fmla="*/ 166 w 320"/>
                  <a:gd name="T9" fmla="*/ 423 h 425"/>
                  <a:gd name="T10" fmla="*/ 320 w 320"/>
                  <a:gd name="T11" fmla="*/ 160 h 425"/>
                  <a:gd name="T12" fmla="*/ 160 w 320"/>
                  <a:gd name="T13" fmla="*/ 0 h 425"/>
                  <a:gd name="T14" fmla="*/ 160 w 320"/>
                  <a:gd name="T15" fmla="*/ 403 h 425"/>
                  <a:gd name="T16" fmla="*/ 19 w 320"/>
                  <a:gd name="T17" fmla="*/ 160 h 425"/>
                  <a:gd name="T18" fmla="*/ 160 w 320"/>
                  <a:gd name="T19" fmla="*/ 19 h 425"/>
                  <a:gd name="T20" fmla="*/ 302 w 320"/>
                  <a:gd name="T21" fmla="*/ 160 h 425"/>
                  <a:gd name="T22" fmla="*/ 160 w 320"/>
                  <a:gd name="T23" fmla="*/ 40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425">
                    <a:moveTo>
                      <a:pt x="160" y="0"/>
                    </a:moveTo>
                    <a:cubicBezTo>
                      <a:pt x="72" y="0"/>
                      <a:pt x="0" y="72"/>
                      <a:pt x="0" y="160"/>
                    </a:cubicBezTo>
                    <a:cubicBezTo>
                      <a:pt x="0" y="292"/>
                      <a:pt x="148" y="417"/>
                      <a:pt x="154" y="423"/>
                    </a:cubicBezTo>
                    <a:cubicBezTo>
                      <a:pt x="156" y="424"/>
                      <a:pt x="158" y="425"/>
                      <a:pt x="160" y="425"/>
                    </a:cubicBezTo>
                    <a:cubicBezTo>
                      <a:pt x="162" y="425"/>
                      <a:pt x="165" y="424"/>
                      <a:pt x="166" y="423"/>
                    </a:cubicBezTo>
                    <a:cubicBezTo>
                      <a:pt x="173" y="417"/>
                      <a:pt x="320" y="294"/>
                      <a:pt x="320" y="160"/>
                    </a:cubicBezTo>
                    <a:cubicBezTo>
                      <a:pt x="320" y="72"/>
                      <a:pt x="249" y="0"/>
                      <a:pt x="160" y="0"/>
                    </a:cubicBezTo>
                    <a:close/>
                    <a:moveTo>
                      <a:pt x="160" y="403"/>
                    </a:moveTo>
                    <a:cubicBezTo>
                      <a:pt x="133" y="378"/>
                      <a:pt x="19" y="269"/>
                      <a:pt x="19" y="160"/>
                    </a:cubicBezTo>
                    <a:cubicBezTo>
                      <a:pt x="19" y="82"/>
                      <a:pt x="82" y="19"/>
                      <a:pt x="160" y="19"/>
                    </a:cubicBezTo>
                    <a:cubicBezTo>
                      <a:pt x="238" y="19"/>
                      <a:pt x="302" y="82"/>
                      <a:pt x="302" y="160"/>
                    </a:cubicBezTo>
                    <a:cubicBezTo>
                      <a:pt x="302" y="270"/>
                      <a:pt x="188" y="378"/>
                      <a:pt x="160" y="403"/>
                    </a:cubicBezTo>
                    <a:close/>
                  </a:path>
                </a:pathLst>
              </a:custGeom>
              <a:solidFill>
                <a:schemeClr val="bg1"/>
              </a:solid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Freeform 109">
                <a:extLst>
                  <a:ext uri="{FF2B5EF4-FFF2-40B4-BE49-F238E27FC236}">
                    <a16:creationId xmlns:a16="http://schemas.microsoft.com/office/drawing/2014/main" id="{880F7E4A-66C4-0668-4DED-35281FC5D35D}"/>
                  </a:ext>
                </a:extLst>
              </p:cNvPr>
              <p:cNvSpPr>
                <a:spLocks noEditPoints="1"/>
              </p:cNvSpPr>
              <p:nvPr/>
            </p:nvSpPr>
            <p:spPr bwMode="black">
              <a:xfrm>
                <a:off x="4505820" y="3651610"/>
                <a:ext cx="132357" cy="132375"/>
              </a:xfrm>
              <a:custGeom>
                <a:avLst/>
                <a:gdLst>
                  <a:gd name="T0" fmla="*/ 81 w 163"/>
                  <a:gd name="T1" fmla="*/ 0 h 163"/>
                  <a:gd name="T2" fmla="*/ 0 w 163"/>
                  <a:gd name="T3" fmla="*/ 82 h 163"/>
                  <a:gd name="T4" fmla="*/ 81 w 163"/>
                  <a:gd name="T5" fmla="*/ 163 h 163"/>
                  <a:gd name="T6" fmla="*/ 163 w 163"/>
                  <a:gd name="T7" fmla="*/ 82 h 163"/>
                  <a:gd name="T8" fmla="*/ 81 w 163"/>
                  <a:gd name="T9" fmla="*/ 0 h 163"/>
                  <a:gd name="T10" fmla="*/ 81 w 163"/>
                  <a:gd name="T11" fmla="*/ 145 h 163"/>
                  <a:gd name="T12" fmla="*/ 19 w 163"/>
                  <a:gd name="T13" fmla="*/ 82 h 163"/>
                  <a:gd name="T14" fmla="*/ 81 w 163"/>
                  <a:gd name="T15" fmla="*/ 19 h 163"/>
                  <a:gd name="T16" fmla="*/ 144 w 163"/>
                  <a:gd name="T17" fmla="*/ 82 h 163"/>
                  <a:gd name="T18" fmla="*/ 81 w 163"/>
                  <a:gd name="T19" fmla="*/ 14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3">
                    <a:moveTo>
                      <a:pt x="81" y="0"/>
                    </a:moveTo>
                    <a:cubicBezTo>
                      <a:pt x="36" y="0"/>
                      <a:pt x="0" y="37"/>
                      <a:pt x="0" y="82"/>
                    </a:cubicBezTo>
                    <a:cubicBezTo>
                      <a:pt x="0" y="127"/>
                      <a:pt x="36" y="163"/>
                      <a:pt x="81" y="163"/>
                    </a:cubicBezTo>
                    <a:cubicBezTo>
                      <a:pt x="126" y="163"/>
                      <a:pt x="163" y="127"/>
                      <a:pt x="163" y="82"/>
                    </a:cubicBezTo>
                    <a:cubicBezTo>
                      <a:pt x="163" y="37"/>
                      <a:pt x="126" y="0"/>
                      <a:pt x="81" y="0"/>
                    </a:cubicBezTo>
                    <a:close/>
                    <a:moveTo>
                      <a:pt x="81" y="145"/>
                    </a:moveTo>
                    <a:cubicBezTo>
                      <a:pt x="47" y="145"/>
                      <a:pt x="19" y="116"/>
                      <a:pt x="19" y="82"/>
                    </a:cubicBezTo>
                    <a:cubicBezTo>
                      <a:pt x="19" y="47"/>
                      <a:pt x="47" y="19"/>
                      <a:pt x="81" y="19"/>
                    </a:cubicBezTo>
                    <a:cubicBezTo>
                      <a:pt x="116" y="19"/>
                      <a:pt x="144" y="47"/>
                      <a:pt x="144" y="82"/>
                    </a:cubicBezTo>
                    <a:cubicBezTo>
                      <a:pt x="144" y="116"/>
                      <a:pt x="116" y="145"/>
                      <a:pt x="81" y="145"/>
                    </a:cubicBezTo>
                    <a:close/>
                  </a:path>
                </a:pathLst>
              </a:custGeom>
              <a:solidFill>
                <a:schemeClr val="bg1"/>
              </a:solid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grpSp>
      </p:grpSp>
      <p:grpSp>
        <p:nvGrpSpPr>
          <p:cNvPr id="18" name="Group 17">
            <a:extLst>
              <a:ext uri="{FF2B5EF4-FFF2-40B4-BE49-F238E27FC236}">
                <a16:creationId xmlns:a16="http://schemas.microsoft.com/office/drawing/2014/main" id="{7205043D-7409-F25C-B454-8BD84AF9327B}"/>
              </a:ext>
            </a:extLst>
          </p:cNvPr>
          <p:cNvGrpSpPr/>
          <p:nvPr userDrawn="1"/>
        </p:nvGrpSpPr>
        <p:grpSpPr>
          <a:xfrm>
            <a:off x="6235913" y="2365197"/>
            <a:ext cx="2561452" cy="2101019"/>
            <a:chOff x="7653763" y="2181123"/>
            <a:chExt cx="2561452" cy="2101019"/>
          </a:xfrm>
        </p:grpSpPr>
        <p:sp>
          <p:nvSpPr>
            <p:cNvPr id="19" name="Freeform 45">
              <a:extLst>
                <a:ext uri="{FF2B5EF4-FFF2-40B4-BE49-F238E27FC236}">
                  <a16:creationId xmlns:a16="http://schemas.microsoft.com/office/drawing/2014/main" id="{918A6A4D-6491-CEAB-F51D-EB6EA1FC4955}"/>
                </a:ext>
              </a:extLst>
            </p:cNvPr>
            <p:cNvSpPr>
              <a:spLocks noEditPoints="1"/>
            </p:cNvSpPr>
            <p:nvPr/>
          </p:nvSpPr>
          <p:spPr bwMode="black">
            <a:xfrm>
              <a:off x="8577092" y="2181123"/>
              <a:ext cx="714795" cy="731520"/>
            </a:xfrm>
            <a:custGeom>
              <a:avLst/>
              <a:gdLst>
                <a:gd name="T0" fmla="*/ 0 w 353"/>
                <a:gd name="T1" fmla="*/ 177 h 354"/>
                <a:gd name="T2" fmla="*/ 353 w 353"/>
                <a:gd name="T3" fmla="*/ 177 h 354"/>
                <a:gd name="T4" fmla="*/ 129 w 353"/>
                <a:gd name="T5" fmla="*/ 24 h 354"/>
                <a:gd name="T6" fmla="*/ 118 w 353"/>
                <a:gd name="T7" fmla="*/ 37 h 354"/>
                <a:gd name="T8" fmla="*/ 100 w 353"/>
                <a:gd name="T9" fmla="*/ 69 h 354"/>
                <a:gd name="T10" fmla="*/ 73 w 353"/>
                <a:gd name="T11" fmla="*/ 55 h 354"/>
                <a:gd name="T12" fmla="*/ 61 w 353"/>
                <a:gd name="T13" fmla="*/ 65 h 354"/>
                <a:gd name="T14" fmla="*/ 93 w 353"/>
                <a:gd name="T15" fmla="*/ 89 h 354"/>
                <a:gd name="T16" fmla="*/ 83 w 353"/>
                <a:gd name="T17" fmla="*/ 133 h 354"/>
                <a:gd name="T18" fmla="*/ 81 w 353"/>
                <a:gd name="T19" fmla="*/ 155 h 354"/>
                <a:gd name="T20" fmla="*/ 16 w 353"/>
                <a:gd name="T21" fmla="*/ 169 h 354"/>
                <a:gd name="T22" fmla="*/ 16 w 353"/>
                <a:gd name="T23" fmla="*/ 185 h 354"/>
                <a:gd name="T24" fmla="*/ 81 w 353"/>
                <a:gd name="T25" fmla="*/ 199 h 354"/>
                <a:gd name="T26" fmla="*/ 83 w 353"/>
                <a:gd name="T27" fmla="*/ 221 h 354"/>
                <a:gd name="T28" fmla="*/ 93 w 353"/>
                <a:gd name="T29" fmla="*/ 265 h 354"/>
                <a:gd name="T30" fmla="*/ 61 w 353"/>
                <a:gd name="T31" fmla="*/ 288 h 354"/>
                <a:gd name="T32" fmla="*/ 73 w 353"/>
                <a:gd name="T33" fmla="*/ 299 h 354"/>
                <a:gd name="T34" fmla="*/ 100 w 353"/>
                <a:gd name="T35" fmla="*/ 284 h 354"/>
                <a:gd name="T36" fmla="*/ 118 w 353"/>
                <a:gd name="T37" fmla="*/ 317 h 354"/>
                <a:gd name="T38" fmla="*/ 129 w 353"/>
                <a:gd name="T39" fmla="*/ 330 h 354"/>
                <a:gd name="T40" fmla="*/ 168 w 353"/>
                <a:gd name="T41" fmla="*/ 337 h 354"/>
                <a:gd name="T42" fmla="*/ 168 w 353"/>
                <a:gd name="T43" fmla="*/ 266 h 354"/>
                <a:gd name="T44" fmla="*/ 168 w 353"/>
                <a:gd name="T45" fmla="*/ 250 h 354"/>
                <a:gd name="T46" fmla="*/ 96 w 353"/>
                <a:gd name="T47" fmla="*/ 185 h 354"/>
                <a:gd name="T48" fmla="*/ 168 w 353"/>
                <a:gd name="T49" fmla="*/ 250 h 354"/>
                <a:gd name="T50" fmla="*/ 96 w 353"/>
                <a:gd name="T51" fmla="*/ 169 h 354"/>
                <a:gd name="T52" fmla="*/ 168 w 353"/>
                <a:gd name="T53" fmla="*/ 104 h 354"/>
                <a:gd name="T54" fmla="*/ 168 w 353"/>
                <a:gd name="T55" fmla="*/ 88 h 354"/>
                <a:gd name="T56" fmla="*/ 168 w 353"/>
                <a:gd name="T57" fmla="*/ 17 h 354"/>
                <a:gd name="T58" fmla="*/ 337 w 353"/>
                <a:gd name="T59" fmla="*/ 169 h 354"/>
                <a:gd name="T60" fmla="*/ 272 w 353"/>
                <a:gd name="T61" fmla="*/ 155 h 354"/>
                <a:gd name="T62" fmla="*/ 270 w 353"/>
                <a:gd name="T63" fmla="*/ 133 h 354"/>
                <a:gd name="T64" fmla="*/ 260 w 353"/>
                <a:gd name="T65" fmla="*/ 89 h 354"/>
                <a:gd name="T66" fmla="*/ 292 w 353"/>
                <a:gd name="T67" fmla="*/ 65 h 354"/>
                <a:gd name="T68" fmla="*/ 280 w 353"/>
                <a:gd name="T69" fmla="*/ 55 h 354"/>
                <a:gd name="T70" fmla="*/ 253 w 353"/>
                <a:gd name="T71" fmla="*/ 69 h 354"/>
                <a:gd name="T72" fmla="*/ 235 w 353"/>
                <a:gd name="T73" fmla="*/ 37 h 354"/>
                <a:gd name="T74" fmla="*/ 224 w 353"/>
                <a:gd name="T75" fmla="*/ 24 h 354"/>
                <a:gd name="T76" fmla="*/ 185 w 353"/>
                <a:gd name="T77" fmla="*/ 17 h 354"/>
                <a:gd name="T78" fmla="*/ 185 w 353"/>
                <a:gd name="T79" fmla="*/ 88 h 354"/>
                <a:gd name="T80" fmla="*/ 185 w 353"/>
                <a:gd name="T81" fmla="*/ 104 h 354"/>
                <a:gd name="T82" fmla="*/ 257 w 353"/>
                <a:gd name="T83" fmla="*/ 169 h 354"/>
                <a:gd name="T84" fmla="*/ 185 w 353"/>
                <a:gd name="T85" fmla="*/ 104 h 354"/>
                <a:gd name="T86" fmla="*/ 257 w 353"/>
                <a:gd name="T87" fmla="*/ 185 h 354"/>
                <a:gd name="T88" fmla="*/ 185 w 353"/>
                <a:gd name="T89" fmla="*/ 250 h 354"/>
                <a:gd name="T90" fmla="*/ 185 w 353"/>
                <a:gd name="T91" fmla="*/ 337 h 354"/>
                <a:gd name="T92" fmla="*/ 240 w 353"/>
                <a:gd name="T93" fmla="*/ 276 h 354"/>
                <a:gd name="T94" fmla="*/ 224 w 353"/>
                <a:gd name="T95" fmla="*/ 330 h 354"/>
                <a:gd name="T96" fmla="*/ 235 w 353"/>
                <a:gd name="T97" fmla="*/ 317 h 354"/>
                <a:gd name="T98" fmla="*/ 253 w 353"/>
                <a:gd name="T99" fmla="*/ 284 h 354"/>
                <a:gd name="T100" fmla="*/ 280 w 353"/>
                <a:gd name="T101" fmla="*/ 299 h 354"/>
                <a:gd name="T102" fmla="*/ 292 w 353"/>
                <a:gd name="T103" fmla="*/ 288 h 354"/>
                <a:gd name="T104" fmla="*/ 260 w 353"/>
                <a:gd name="T105" fmla="*/ 265 h 354"/>
                <a:gd name="T106" fmla="*/ 270 w 353"/>
                <a:gd name="T107" fmla="*/ 221 h 354"/>
                <a:gd name="T108" fmla="*/ 272 w 353"/>
                <a:gd name="T109" fmla="*/ 199 h 354"/>
                <a:gd name="T110" fmla="*/ 337 w 353"/>
                <a:gd name="T111" fmla="*/ 18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3" h="354">
                  <a:moveTo>
                    <a:pt x="177" y="0"/>
                  </a:moveTo>
                  <a:cubicBezTo>
                    <a:pt x="79" y="0"/>
                    <a:pt x="0" y="79"/>
                    <a:pt x="0" y="177"/>
                  </a:cubicBezTo>
                  <a:cubicBezTo>
                    <a:pt x="0" y="274"/>
                    <a:pt x="79" y="354"/>
                    <a:pt x="177" y="354"/>
                  </a:cubicBezTo>
                  <a:cubicBezTo>
                    <a:pt x="274" y="354"/>
                    <a:pt x="353" y="274"/>
                    <a:pt x="353" y="177"/>
                  </a:cubicBezTo>
                  <a:cubicBezTo>
                    <a:pt x="353" y="79"/>
                    <a:pt x="274" y="0"/>
                    <a:pt x="177" y="0"/>
                  </a:cubicBezTo>
                  <a:moveTo>
                    <a:pt x="129" y="24"/>
                  </a:moveTo>
                  <a:cubicBezTo>
                    <a:pt x="125" y="27"/>
                    <a:pt x="122" y="31"/>
                    <a:pt x="119" y="36"/>
                  </a:cubicBezTo>
                  <a:cubicBezTo>
                    <a:pt x="119" y="36"/>
                    <a:pt x="118" y="36"/>
                    <a:pt x="118" y="37"/>
                  </a:cubicBezTo>
                  <a:cubicBezTo>
                    <a:pt x="112" y="46"/>
                    <a:pt x="106" y="56"/>
                    <a:pt x="101" y="68"/>
                  </a:cubicBezTo>
                  <a:cubicBezTo>
                    <a:pt x="101" y="68"/>
                    <a:pt x="100" y="69"/>
                    <a:pt x="100" y="69"/>
                  </a:cubicBezTo>
                  <a:cubicBezTo>
                    <a:pt x="100" y="70"/>
                    <a:pt x="100" y="71"/>
                    <a:pt x="99" y="72"/>
                  </a:cubicBezTo>
                  <a:cubicBezTo>
                    <a:pt x="89" y="67"/>
                    <a:pt x="81" y="61"/>
                    <a:pt x="73" y="55"/>
                  </a:cubicBezTo>
                  <a:cubicBezTo>
                    <a:pt x="89" y="41"/>
                    <a:pt x="108" y="30"/>
                    <a:pt x="129" y="24"/>
                  </a:cubicBezTo>
                  <a:moveTo>
                    <a:pt x="61" y="65"/>
                  </a:moveTo>
                  <a:cubicBezTo>
                    <a:pt x="71" y="74"/>
                    <a:pt x="82" y="81"/>
                    <a:pt x="94" y="87"/>
                  </a:cubicBezTo>
                  <a:cubicBezTo>
                    <a:pt x="94" y="87"/>
                    <a:pt x="93" y="88"/>
                    <a:pt x="93" y="89"/>
                  </a:cubicBezTo>
                  <a:cubicBezTo>
                    <a:pt x="89" y="101"/>
                    <a:pt x="86" y="114"/>
                    <a:pt x="84" y="128"/>
                  </a:cubicBezTo>
                  <a:cubicBezTo>
                    <a:pt x="84" y="129"/>
                    <a:pt x="84" y="131"/>
                    <a:pt x="83" y="133"/>
                  </a:cubicBezTo>
                  <a:cubicBezTo>
                    <a:pt x="83" y="138"/>
                    <a:pt x="82" y="144"/>
                    <a:pt x="81" y="149"/>
                  </a:cubicBezTo>
                  <a:cubicBezTo>
                    <a:pt x="81" y="151"/>
                    <a:pt x="81" y="153"/>
                    <a:pt x="81" y="155"/>
                  </a:cubicBezTo>
                  <a:cubicBezTo>
                    <a:pt x="81" y="160"/>
                    <a:pt x="81" y="164"/>
                    <a:pt x="80" y="169"/>
                  </a:cubicBezTo>
                  <a:cubicBezTo>
                    <a:pt x="16" y="169"/>
                    <a:pt x="16" y="169"/>
                    <a:pt x="16" y="169"/>
                  </a:cubicBezTo>
                  <a:cubicBezTo>
                    <a:pt x="18" y="129"/>
                    <a:pt x="35" y="93"/>
                    <a:pt x="61" y="65"/>
                  </a:cubicBezTo>
                  <a:moveTo>
                    <a:pt x="16" y="185"/>
                  </a:moveTo>
                  <a:cubicBezTo>
                    <a:pt x="80" y="185"/>
                    <a:pt x="80" y="185"/>
                    <a:pt x="80" y="185"/>
                  </a:cubicBezTo>
                  <a:cubicBezTo>
                    <a:pt x="81" y="190"/>
                    <a:pt x="81" y="194"/>
                    <a:pt x="81" y="199"/>
                  </a:cubicBezTo>
                  <a:cubicBezTo>
                    <a:pt x="81" y="201"/>
                    <a:pt x="81" y="203"/>
                    <a:pt x="81" y="205"/>
                  </a:cubicBezTo>
                  <a:cubicBezTo>
                    <a:pt x="82" y="210"/>
                    <a:pt x="83" y="216"/>
                    <a:pt x="83" y="221"/>
                  </a:cubicBezTo>
                  <a:cubicBezTo>
                    <a:pt x="84" y="223"/>
                    <a:pt x="84" y="224"/>
                    <a:pt x="84" y="226"/>
                  </a:cubicBezTo>
                  <a:cubicBezTo>
                    <a:pt x="86" y="240"/>
                    <a:pt x="89" y="253"/>
                    <a:pt x="93" y="265"/>
                  </a:cubicBezTo>
                  <a:cubicBezTo>
                    <a:pt x="93" y="266"/>
                    <a:pt x="94" y="267"/>
                    <a:pt x="94" y="267"/>
                  </a:cubicBezTo>
                  <a:cubicBezTo>
                    <a:pt x="82" y="273"/>
                    <a:pt x="71" y="280"/>
                    <a:pt x="61" y="288"/>
                  </a:cubicBezTo>
                  <a:cubicBezTo>
                    <a:pt x="35" y="261"/>
                    <a:pt x="18" y="225"/>
                    <a:pt x="16" y="185"/>
                  </a:cubicBezTo>
                  <a:moveTo>
                    <a:pt x="73" y="299"/>
                  </a:moveTo>
                  <a:cubicBezTo>
                    <a:pt x="81" y="293"/>
                    <a:pt x="89" y="287"/>
                    <a:pt x="99" y="282"/>
                  </a:cubicBezTo>
                  <a:cubicBezTo>
                    <a:pt x="100" y="283"/>
                    <a:pt x="100" y="284"/>
                    <a:pt x="100" y="284"/>
                  </a:cubicBezTo>
                  <a:cubicBezTo>
                    <a:pt x="100" y="285"/>
                    <a:pt x="101" y="286"/>
                    <a:pt x="101" y="286"/>
                  </a:cubicBezTo>
                  <a:cubicBezTo>
                    <a:pt x="106" y="298"/>
                    <a:pt x="112" y="308"/>
                    <a:pt x="118" y="317"/>
                  </a:cubicBezTo>
                  <a:cubicBezTo>
                    <a:pt x="118" y="317"/>
                    <a:pt x="119" y="318"/>
                    <a:pt x="119" y="318"/>
                  </a:cubicBezTo>
                  <a:cubicBezTo>
                    <a:pt x="122" y="323"/>
                    <a:pt x="125" y="327"/>
                    <a:pt x="129" y="330"/>
                  </a:cubicBezTo>
                  <a:cubicBezTo>
                    <a:pt x="108" y="324"/>
                    <a:pt x="89" y="313"/>
                    <a:pt x="73" y="299"/>
                  </a:cubicBezTo>
                  <a:moveTo>
                    <a:pt x="168" y="337"/>
                  </a:moveTo>
                  <a:cubicBezTo>
                    <a:pt x="146" y="332"/>
                    <a:pt x="127" y="310"/>
                    <a:pt x="113" y="276"/>
                  </a:cubicBezTo>
                  <a:cubicBezTo>
                    <a:pt x="130" y="270"/>
                    <a:pt x="149" y="266"/>
                    <a:pt x="168" y="266"/>
                  </a:cubicBezTo>
                  <a:lnTo>
                    <a:pt x="168" y="337"/>
                  </a:lnTo>
                  <a:close/>
                  <a:moveTo>
                    <a:pt x="168" y="250"/>
                  </a:moveTo>
                  <a:cubicBezTo>
                    <a:pt x="147" y="250"/>
                    <a:pt x="127" y="254"/>
                    <a:pt x="108" y="261"/>
                  </a:cubicBezTo>
                  <a:cubicBezTo>
                    <a:pt x="101" y="239"/>
                    <a:pt x="97" y="213"/>
                    <a:pt x="96" y="185"/>
                  </a:cubicBezTo>
                  <a:cubicBezTo>
                    <a:pt x="168" y="185"/>
                    <a:pt x="168" y="185"/>
                    <a:pt x="168" y="185"/>
                  </a:cubicBezTo>
                  <a:lnTo>
                    <a:pt x="168" y="250"/>
                  </a:lnTo>
                  <a:close/>
                  <a:moveTo>
                    <a:pt x="168" y="169"/>
                  </a:moveTo>
                  <a:cubicBezTo>
                    <a:pt x="96" y="169"/>
                    <a:pt x="96" y="169"/>
                    <a:pt x="96" y="169"/>
                  </a:cubicBezTo>
                  <a:cubicBezTo>
                    <a:pt x="97" y="141"/>
                    <a:pt x="101" y="115"/>
                    <a:pt x="108" y="93"/>
                  </a:cubicBezTo>
                  <a:cubicBezTo>
                    <a:pt x="127" y="100"/>
                    <a:pt x="147" y="103"/>
                    <a:pt x="168" y="104"/>
                  </a:cubicBezTo>
                  <a:lnTo>
                    <a:pt x="168" y="169"/>
                  </a:lnTo>
                  <a:close/>
                  <a:moveTo>
                    <a:pt x="168" y="88"/>
                  </a:moveTo>
                  <a:cubicBezTo>
                    <a:pt x="149" y="87"/>
                    <a:pt x="130" y="84"/>
                    <a:pt x="113" y="78"/>
                  </a:cubicBezTo>
                  <a:cubicBezTo>
                    <a:pt x="127" y="44"/>
                    <a:pt x="146" y="22"/>
                    <a:pt x="168" y="17"/>
                  </a:cubicBezTo>
                  <a:lnTo>
                    <a:pt x="168" y="88"/>
                  </a:lnTo>
                  <a:close/>
                  <a:moveTo>
                    <a:pt x="337" y="169"/>
                  </a:moveTo>
                  <a:cubicBezTo>
                    <a:pt x="273" y="169"/>
                    <a:pt x="273" y="169"/>
                    <a:pt x="273" y="169"/>
                  </a:cubicBezTo>
                  <a:cubicBezTo>
                    <a:pt x="272" y="164"/>
                    <a:pt x="272" y="160"/>
                    <a:pt x="272" y="155"/>
                  </a:cubicBezTo>
                  <a:cubicBezTo>
                    <a:pt x="272" y="153"/>
                    <a:pt x="272" y="151"/>
                    <a:pt x="272" y="149"/>
                  </a:cubicBezTo>
                  <a:cubicBezTo>
                    <a:pt x="271" y="144"/>
                    <a:pt x="270" y="138"/>
                    <a:pt x="270" y="133"/>
                  </a:cubicBezTo>
                  <a:cubicBezTo>
                    <a:pt x="269" y="131"/>
                    <a:pt x="269" y="129"/>
                    <a:pt x="269" y="128"/>
                  </a:cubicBezTo>
                  <a:cubicBezTo>
                    <a:pt x="267" y="114"/>
                    <a:pt x="264" y="101"/>
                    <a:pt x="260" y="89"/>
                  </a:cubicBezTo>
                  <a:cubicBezTo>
                    <a:pt x="260" y="88"/>
                    <a:pt x="259" y="87"/>
                    <a:pt x="259" y="87"/>
                  </a:cubicBezTo>
                  <a:cubicBezTo>
                    <a:pt x="271" y="81"/>
                    <a:pt x="282" y="74"/>
                    <a:pt x="292" y="65"/>
                  </a:cubicBezTo>
                  <a:cubicBezTo>
                    <a:pt x="318" y="93"/>
                    <a:pt x="335" y="129"/>
                    <a:pt x="337" y="169"/>
                  </a:cubicBezTo>
                  <a:moveTo>
                    <a:pt x="280" y="55"/>
                  </a:moveTo>
                  <a:cubicBezTo>
                    <a:pt x="272" y="61"/>
                    <a:pt x="264" y="67"/>
                    <a:pt x="254" y="72"/>
                  </a:cubicBezTo>
                  <a:cubicBezTo>
                    <a:pt x="253" y="71"/>
                    <a:pt x="253" y="70"/>
                    <a:pt x="253" y="69"/>
                  </a:cubicBezTo>
                  <a:cubicBezTo>
                    <a:pt x="253" y="69"/>
                    <a:pt x="252" y="68"/>
                    <a:pt x="252" y="68"/>
                  </a:cubicBezTo>
                  <a:cubicBezTo>
                    <a:pt x="247" y="56"/>
                    <a:pt x="241" y="46"/>
                    <a:pt x="235" y="37"/>
                  </a:cubicBezTo>
                  <a:cubicBezTo>
                    <a:pt x="235" y="36"/>
                    <a:pt x="234" y="36"/>
                    <a:pt x="234" y="36"/>
                  </a:cubicBezTo>
                  <a:cubicBezTo>
                    <a:pt x="231" y="31"/>
                    <a:pt x="228" y="27"/>
                    <a:pt x="224" y="24"/>
                  </a:cubicBezTo>
                  <a:cubicBezTo>
                    <a:pt x="245" y="30"/>
                    <a:pt x="264" y="41"/>
                    <a:pt x="280" y="55"/>
                  </a:cubicBezTo>
                  <a:moveTo>
                    <a:pt x="185" y="17"/>
                  </a:moveTo>
                  <a:cubicBezTo>
                    <a:pt x="207" y="22"/>
                    <a:pt x="226" y="44"/>
                    <a:pt x="240" y="78"/>
                  </a:cubicBezTo>
                  <a:cubicBezTo>
                    <a:pt x="223" y="84"/>
                    <a:pt x="204" y="87"/>
                    <a:pt x="185" y="88"/>
                  </a:cubicBezTo>
                  <a:lnTo>
                    <a:pt x="185" y="17"/>
                  </a:lnTo>
                  <a:close/>
                  <a:moveTo>
                    <a:pt x="185" y="104"/>
                  </a:moveTo>
                  <a:cubicBezTo>
                    <a:pt x="206" y="103"/>
                    <a:pt x="226" y="100"/>
                    <a:pt x="245" y="93"/>
                  </a:cubicBezTo>
                  <a:cubicBezTo>
                    <a:pt x="252" y="115"/>
                    <a:pt x="256" y="141"/>
                    <a:pt x="257" y="169"/>
                  </a:cubicBezTo>
                  <a:cubicBezTo>
                    <a:pt x="185" y="169"/>
                    <a:pt x="185" y="169"/>
                    <a:pt x="185" y="169"/>
                  </a:cubicBezTo>
                  <a:lnTo>
                    <a:pt x="185" y="104"/>
                  </a:lnTo>
                  <a:close/>
                  <a:moveTo>
                    <a:pt x="185" y="185"/>
                  </a:moveTo>
                  <a:cubicBezTo>
                    <a:pt x="257" y="185"/>
                    <a:pt x="257" y="185"/>
                    <a:pt x="257" y="185"/>
                  </a:cubicBezTo>
                  <a:cubicBezTo>
                    <a:pt x="256" y="213"/>
                    <a:pt x="252" y="239"/>
                    <a:pt x="245" y="261"/>
                  </a:cubicBezTo>
                  <a:cubicBezTo>
                    <a:pt x="226" y="254"/>
                    <a:pt x="206" y="250"/>
                    <a:pt x="185" y="250"/>
                  </a:cubicBezTo>
                  <a:lnTo>
                    <a:pt x="185" y="185"/>
                  </a:lnTo>
                  <a:close/>
                  <a:moveTo>
                    <a:pt x="185" y="337"/>
                  </a:moveTo>
                  <a:cubicBezTo>
                    <a:pt x="185" y="266"/>
                    <a:pt x="185" y="266"/>
                    <a:pt x="185" y="266"/>
                  </a:cubicBezTo>
                  <a:cubicBezTo>
                    <a:pt x="204" y="266"/>
                    <a:pt x="223" y="270"/>
                    <a:pt x="240" y="276"/>
                  </a:cubicBezTo>
                  <a:cubicBezTo>
                    <a:pt x="226" y="310"/>
                    <a:pt x="207" y="332"/>
                    <a:pt x="185" y="337"/>
                  </a:cubicBezTo>
                  <a:moveTo>
                    <a:pt x="224" y="330"/>
                  </a:moveTo>
                  <a:cubicBezTo>
                    <a:pt x="228" y="327"/>
                    <a:pt x="231" y="323"/>
                    <a:pt x="234" y="318"/>
                  </a:cubicBezTo>
                  <a:cubicBezTo>
                    <a:pt x="234" y="318"/>
                    <a:pt x="235" y="317"/>
                    <a:pt x="235" y="317"/>
                  </a:cubicBezTo>
                  <a:cubicBezTo>
                    <a:pt x="241" y="308"/>
                    <a:pt x="247" y="298"/>
                    <a:pt x="252" y="286"/>
                  </a:cubicBezTo>
                  <a:cubicBezTo>
                    <a:pt x="252" y="286"/>
                    <a:pt x="253" y="285"/>
                    <a:pt x="253" y="284"/>
                  </a:cubicBezTo>
                  <a:cubicBezTo>
                    <a:pt x="253" y="284"/>
                    <a:pt x="253" y="283"/>
                    <a:pt x="254" y="282"/>
                  </a:cubicBezTo>
                  <a:cubicBezTo>
                    <a:pt x="264" y="287"/>
                    <a:pt x="272" y="293"/>
                    <a:pt x="280" y="299"/>
                  </a:cubicBezTo>
                  <a:cubicBezTo>
                    <a:pt x="264" y="313"/>
                    <a:pt x="245" y="324"/>
                    <a:pt x="224" y="330"/>
                  </a:cubicBezTo>
                  <a:moveTo>
                    <a:pt x="292" y="288"/>
                  </a:moveTo>
                  <a:cubicBezTo>
                    <a:pt x="282" y="280"/>
                    <a:pt x="271" y="273"/>
                    <a:pt x="259" y="267"/>
                  </a:cubicBezTo>
                  <a:cubicBezTo>
                    <a:pt x="259" y="267"/>
                    <a:pt x="260" y="266"/>
                    <a:pt x="260" y="265"/>
                  </a:cubicBezTo>
                  <a:cubicBezTo>
                    <a:pt x="264" y="253"/>
                    <a:pt x="267" y="240"/>
                    <a:pt x="269" y="226"/>
                  </a:cubicBezTo>
                  <a:cubicBezTo>
                    <a:pt x="269" y="224"/>
                    <a:pt x="269" y="223"/>
                    <a:pt x="270" y="221"/>
                  </a:cubicBezTo>
                  <a:cubicBezTo>
                    <a:pt x="270" y="216"/>
                    <a:pt x="271" y="210"/>
                    <a:pt x="272" y="205"/>
                  </a:cubicBezTo>
                  <a:cubicBezTo>
                    <a:pt x="272" y="203"/>
                    <a:pt x="272" y="201"/>
                    <a:pt x="272" y="199"/>
                  </a:cubicBezTo>
                  <a:cubicBezTo>
                    <a:pt x="272" y="194"/>
                    <a:pt x="272" y="190"/>
                    <a:pt x="273" y="185"/>
                  </a:cubicBezTo>
                  <a:cubicBezTo>
                    <a:pt x="337" y="185"/>
                    <a:pt x="337" y="185"/>
                    <a:pt x="337" y="185"/>
                  </a:cubicBezTo>
                  <a:cubicBezTo>
                    <a:pt x="335" y="225"/>
                    <a:pt x="318" y="261"/>
                    <a:pt x="292" y="288"/>
                  </a:cubicBezTo>
                </a:path>
              </a:pathLst>
            </a:custGeom>
            <a:solidFill>
              <a:schemeClr val="bg1"/>
            </a:solidFill>
            <a:ln>
              <a:noFill/>
            </a:ln>
          </p:spPr>
          <p:txBody>
            <a:bodyPr lIns="37157" tIns="18579" rIns="37157" bIns="18579"/>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4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TextBox 6">
              <a:extLst>
                <a:ext uri="{FF2B5EF4-FFF2-40B4-BE49-F238E27FC236}">
                  <a16:creationId xmlns:a16="http://schemas.microsoft.com/office/drawing/2014/main" id="{DB600F40-ADB9-D2BE-68A7-0BFD1265073A}"/>
                </a:ext>
              </a:extLst>
            </p:cNvPr>
            <p:cNvSpPr txBox="1">
              <a:spLocks noChangeArrowheads="1"/>
            </p:cNvSpPr>
            <p:nvPr/>
          </p:nvSpPr>
          <p:spPr bwMode="black">
            <a:xfrm>
              <a:off x="7653763" y="3176466"/>
              <a:ext cx="2561452" cy="110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defPPr>
                <a:defRPr lang="en-US"/>
              </a:defPPr>
              <a:lvl1pPr algn="ctr" eaLnBrk="1" hangingPunct="1">
                <a:spcAft>
                  <a:spcPts val="600"/>
                </a:spcAft>
                <a:buClrTx/>
                <a:buFontTx/>
                <a:buNone/>
                <a:defRPr sz="1600" b="1">
                  <a:solidFill>
                    <a:schemeClr val="bg1"/>
                  </a:solidFill>
                  <a:latin typeface="+mj-lt"/>
                </a:defRPr>
              </a:lvl1pPr>
              <a:lvl2pPr marL="12700" lvl="1" indent="0" algn="ctr" eaLnBrk="1" hangingPunct="1">
                <a:lnSpc>
                  <a:spcPts val="1763"/>
                </a:lnSpc>
                <a:buClrTx/>
                <a:buNone/>
                <a:defRPr sz="1400">
                  <a:solidFill>
                    <a:schemeClr val="bg1"/>
                  </a:solidFill>
                  <a:latin typeface="+mj-lt"/>
                </a:defRPr>
              </a:lvl2pPr>
              <a:lvl3pPr marL="1143000" indent="-228600">
                <a:spcBef>
                  <a:spcPct val="20000"/>
                </a:spcBef>
                <a:buClr>
                  <a:schemeClr val="accent1"/>
                </a:buClr>
                <a:buChar char="•"/>
                <a:defRPr sz="2400">
                  <a:latin typeface="Calibri" panose="020F0502020204030204" pitchFamily="34" charset="0"/>
                </a:defRPr>
              </a:lvl3pPr>
              <a:lvl4pPr marL="1600200" indent="-228600">
                <a:spcBef>
                  <a:spcPct val="20000"/>
                </a:spcBef>
                <a:buClr>
                  <a:schemeClr val="accent1"/>
                </a:buClr>
                <a:buChar char="–"/>
                <a:defRPr sz="2000">
                  <a:latin typeface="Calibri" panose="020F0502020204030204" pitchFamily="34" charset="0"/>
                </a:defRPr>
              </a:lvl4pPr>
              <a:lvl5pPr marL="2057400" indent="-228600">
                <a:spcBef>
                  <a:spcPct val="20000"/>
                </a:spcBef>
                <a:buClr>
                  <a:schemeClr val="accent1"/>
                </a:buClr>
                <a:buChar char="»"/>
                <a:defRPr sz="2000">
                  <a:latin typeface="Calibri" panose="020F0502020204030204" pitchFamily="34" charset="0"/>
                </a:defRPr>
              </a:lvl5pPr>
              <a:lvl6pPr marL="2514600" indent="-228600" eaLnBrk="0" fontAlgn="base" hangingPunct="0">
                <a:spcBef>
                  <a:spcPct val="20000"/>
                </a:spcBef>
                <a:spcAft>
                  <a:spcPct val="0"/>
                </a:spcAft>
                <a:buClr>
                  <a:schemeClr val="accent1"/>
                </a:buClr>
                <a:buChar char="»"/>
                <a:defRPr sz="2000">
                  <a:latin typeface="Calibri" panose="020F0502020204030204" pitchFamily="34" charset="0"/>
                </a:defRPr>
              </a:lvl6pPr>
              <a:lvl7pPr marL="2971800" indent="-228600" eaLnBrk="0" fontAlgn="base" hangingPunct="0">
                <a:spcBef>
                  <a:spcPct val="20000"/>
                </a:spcBef>
                <a:spcAft>
                  <a:spcPct val="0"/>
                </a:spcAft>
                <a:buClr>
                  <a:schemeClr val="accent1"/>
                </a:buClr>
                <a:buChar char="»"/>
                <a:defRPr sz="2000">
                  <a:latin typeface="Calibri" panose="020F0502020204030204" pitchFamily="34" charset="0"/>
                </a:defRPr>
              </a:lvl7pPr>
              <a:lvl8pPr marL="3429000" indent="-228600" eaLnBrk="0" fontAlgn="base" hangingPunct="0">
                <a:spcBef>
                  <a:spcPct val="20000"/>
                </a:spcBef>
                <a:spcAft>
                  <a:spcPct val="0"/>
                </a:spcAft>
                <a:buClr>
                  <a:schemeClr val="accent1"/>
                </a:buClr>
                <a:buChar char="»"/>
                <a:defRPr sz="2000">
                  <a:latin typeface="Calibri" panose="020F0502020204030204" pitchFamily="34" charset="0"/>
                </a:defRPr>
              </a:lvl8pPr>
              <a:lvl9pPr marL="3886200" indent="-228600" eaLnBrk="0" fontAlgn="base" hangingPunct="0">
                <a:spcBef>
                  <a:spcPct val="20000"/>
                </a:spcBef>
                <a:spcAft>
                  <a:spcPct val="0"/>
                </a:spcAft>
                <a:buClr>
                  <a:schemeClr val="accent1"/>
                </a:buClr>
                <a:buChar char="»"/>
                <a:defRPr sz="2000">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30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WEBSITE</a:t>
              </a:r>
            </a:p>
            <a:p>
              <a:pPr marL="12700" marR="0" lvl="1" indent="0" algn="ctr" defTabSz="914400" rtl="0" eaLnBrk="1" fontAlgn="base" latinLnBrk="0" hangingPunct="1">
                <a:lnSpc>
                  <a:spcPts val="1763"/>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F6F5F8"/>
                  </a:solidFill>
                  <a:effectLst/>
                  <a:uLnTx/>
                  <a:uFillTx/>
                  <a:latin typeface="Segoe UI" panose="020B0502040204020203" pitchFamily="34" charset="0"/>
                  <a:ea typeface="+mn-ea"/>
                  <a:cs typeface="Segoe UI" panose="020B0502040204020203" pitchFamily="34" charset="0"/>
                </a:rPr>
                <a:t>Hunton.com</a:t>
              </a:r>
              <a:endPar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endParaRPr>
            </a:p>
            <a:p>
              <a:pPr marL="12700" marR="0" lvl="1" indent="0" algn="ctr" defTabSz="914400" rtl="0" eaLnBrk="1" fontAlgn="base" latinLnBrk="0" hangingPunct="1">
                <a:lnSpc>
                  <a:spcPts val="1763"/>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About Us</a:t>
              </a:r>
              <a:endPar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endParaRPr>
            </a:p>
            <a:p>
              <a:pPr marL="12700" marR="0" lvl="1" indent="0" algn="ctr" defTabSz="914400" rtl="0" eaLnBrk="1" fontAlgn="base" latinLnBrk="0" hangingPunct="1">
                <a:lnSpc>
                  <a:spcPts val="1763"/>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hlinkClick r:id="rId4">
                    <a:extLst>
                      <a:ext uri="{A12FA001-AC4F-418D-AE19-62706E023703}">
                        <ahyp:hlinkClr xmlns:ahyp="http://schemas.microsoft.com/office/drawing/2018/hyperlinkcolor" val="tx"/>
                      </a:ext>
                    </a:extLst>
                  </a:hlinkClick>
                </a:rPr>
                <a:t>Our Practices</a:t>
              </a:r>
              <a:endParaRPr kumimoji="0" lang="en-US" sz="1400" b="0" i="0" u="none" strike="noStrike" kern="1200" cap="none" spc="0" normalizeH="0" baseline="0" noProof="0" dirty="0">
                <a:ln>
                  <a:noFill/>
                </a:ln>
                <a:solidFill>
                  <a:srgbClr val="F6F5F8"/>
                </a:solidFill>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3266591267"/>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Slide_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42DDBA-F312-E0FD-FCFE-65C9EF0DEE74}"/>
              </a:ext>
            </a:extLst>
          </p:cNvPr>
          <p:cNvPicPr>
            <a:picLocks noChangeAspect="1"/>
          </p:cNvPicPr>
          <p:nvPr userDrawn="1"/>
        </p:nvPicPr>
        <p:blipFill>
          <a:blip r:embed="rId2"/>
          <a:srcRect l="24298" r="24773" b="17347"/>
          <a:stretch/>
        </p:blipFill>
        <p:spPr>
          <a:xfrm flipV="1">
            <a:off x="0" y="0"/>
            <a:ext cx="6857954" cy="6857999"/>
          </a:xfrm>
          <a:custGeom>
            <a:avLst/>
            <a:gdLst>
              <a:gd name="connsiteX0" fmla="*/ 0 w 6858000"/>
              <a:gd name="connsiteY0" fmla="*/ 0 h 6858000"/>
              <a:gd name="connsiteX1" fmla="*/ 6858000 w 6858000"/>
              <a:gd name="connsiteY1" fmla="*/ 685800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6858000"/>
                </a:lnTo>
                <a:lnTo>
                  <a:pt x="0" y="6858000"/>
                </a:lnTo>
                <a:close/>
              </a:path>
            </a:pathLst>
          </a:custGeom>
        </p:spPr>
      </p:pic>
      <p:sp>
        <p:nvSpPr>
          <p:cNvPr id="4" name="Right Triangle 3">
            <a:extLst>
              <a:ext uri="{FF2B5EF4-FFF2-40B4-BE49-F238E27FC236}">
                <a16:creationId xmlns:a16="http://schemas.microsoft.com/office/drawing/2014/main" id="{67BD12E0-F1C5-E4C5-E672-BE1293F690F5}"/>
              </a:ext>
            </a:extLst>
          </p:cNvPr>
          <p:cNvSpPr/>
          <p:nvPr userDrawn="1"/>
        </p:nvSpPr>
        <p:spPr>
          <a:xfrm flipV="1">
            <a:off x="0" y="-10886"/>
            <a:ext cx="1693383" cy="1693382"/>
          </a:xfrm>
          <a:prstGeom prst="rtTriangle">
            <a:avLst/>
          </a:prstGeom>
          <a:solidFill>
            <a:schemeClr val="accent3">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ight Triangle 4">
            <a:extLst>
              <a:ext uri="{FF2B5EF4-FFF2-40B4-BE49-F238E27FC236}">
                <a16:creationId xmlns:a16="http://schemas.microsoft.com/office/drawing/2014/main" id="{82EA3820-9EB9-3006-BE4B-C0B2DC9E2F13}"/>
              </a:ext>
            </a:extLst>
          </p:cNvPr>
          <p:cNvSpPr/>
          <p:nvPr userDrawn="1"/>
        </p:nvSpPr>
        <p:spPr>
          <a:xfrm>
            <a:off x="1" y="4564745"/>
            <a:ext cx="2293257" cy="2293257"/>
          </a:xfrm>
          <a:prstGeom prst="rtTriangle">
            <a:avLst/>
          </a:prstGeom>
          <a:solidFill>
            <a:srgbClr val="C1D52F">
              <a:alpha val="6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a:extLst>
              <a:ext uri="{FF2B5EF4-FFF2-40B4-BE49-F238E27FC236}">
                <a16:creationId xmlns:a16="http://schemas.microsoft.com/office/drawing/2014/main" id="{20209407-C38E-573D-C672-8544041683B0}"/>
              </a:ext>
            </a:extLst>
          </p:cNvPr>
          <p:cNvSpPr/>
          <p:nvPr userDrawn="1"/>
        </p:nvSpPr>
        <p:spPr>
          <a:xfrm rot="2700000" flipH="1">
            <a:off x="5570259" y="-533401"/>
            <a:ext cx="1066800" cy="1066800"/>
          </a:xfrm>
          <a:prstGeom prst="rtTriangle">
            <a:avLst/>
          </a:prstGeom>
          <a:solidFill>
            <a:schemeClr val="accent5">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descr="A blue letter on a white background&#10;&#10;Description automatically generated">
            <a:extLst>
              <a:ext uri="{FF2B5EF4-FFF2-40B4-BE49-F238E27FC236}">
                <a16:creationId xmlns:a16="http://schemas.microsoft.com/office/drawing/2014/main" id="{916ED689-9BFE-68E0-6F50-E5C8F9C5B78C}"/>
              </a:ext>
            </a:extLst>
          </p:cNvPr>
          <p:cNvPicPr>
            <a:picLocks noChangeAspect="1"/>
          </p:cNvPicPr>
          <p:nvPr userDrawn="1"/>
        </p:nvPicPr>
        <p:blipFill>
          <a:blip r:embed="rId3"/>
          <a:stretch>
            <a:fillRect/>
          </a:stretch>
        </p:blipFill>
        <p:spPr>
          <a:xfrm>
            <a:off x="7141005" y="6235178"/>
            <a:ext cx="1719944" cy="310545"/>
          </a:xfrm>
          <a:prstGeom prst="rect">
            <a:avLst/>
          </a:prstGeom>
        </p:spPr>
      </p:pic>
      <p:sp>
        <p:nvSpPr>
          <p:cNvPr id="19" name="Rectangle 18">
            <a:extLst>
              <a:ext uri="{FF2B5EF4-FFF2-40B4-BE49-F238E27FC236}">
                <a16:creationId xmlns:a16="http://schemas.microsoft.com/office/drawing/2014/main" id="{064FBDCD-CC7E-D24F-7434-BCDA2F3B38C2}"/>
              </a:ext>
            </a:extLst>
          </p:cNvPr>
          <p:cNvSpPr/>
          <p:nvPr userDrawn="1"/>
        </p:nvSpPr>
        <p:spPr>
          <a:xfrm>
            <a:off x="1955800" y="1862668"/>
            <a:ext cx="7188200" cy="313266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668E6D4A-A5B4-0A03-6BEF-2D4648659C3C}"/>
              </a:ext>
            </a:extLst>
          </p:cNvPr>
          <p:cNvSpPr>
            <a:spLocks noGrp="1"/>
          </p:cNvSpPr>
          <p:nvPr>
            <p:ph type="title"/>
          </p:nvPr>
        </p:nvSpPr>
        <p:spPr>
          <a:xfrm>
            <a:off x="2128156" y="2014011"/>
            <a:ext cx="6215744" cy="1325563"/>
          </a:xfrm>
        </p:spPr>
        <p:txBody>
          <a:bodyPr lIns="0">
            <a:normAutofit/>
          </a:bodyPr>
          <a:lstStyle>
            <a:lvl1pPr>
              <a:defRPr sz="32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85702E7-5B87-8A1C-73E8-A406E1D56CD0}"/>
              </a:ext>
            </a:extLst>
          </p:cNvPr>
          <p:cNvSpPr>
            <a:spLocks noGrp="1"/>
          </p:cNvSpPr>
          <p:nvPr>
            <p:ph type="subTitle" idx="1"/>
          </p:nvPr>
        </p:nvSpPr>
        <p:spPr>
          <a:xfrm>
            <a:off x="2128156" y="3560765"/>
            <a:ext cx="6215744" cy="1325563"/>
          </a:xfrm>
        </p:spPr>
        <p:txBody>
          <a:bodyPr lIns="0">
            <a:normAutofit/>
          </a:bodyPr>
          <a:lstStyle>
            <a:lvl1pPr marL="0" indent="0" algn="l">
              <a:buNone/>
              <a:defRPr sz="24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6" name="Right Triangle 5">
            <a:extLst>
              <a:ext uri="{FF2B5EF4-FFF2-40B4-BE49-F238E27FC236}">
                <a16:creationId xmlns:a16="http://schemas.microsoft.com/office/drawing/2014/main" id="{47C5FECB-7ED7-07F8-5038-CAC98A853D35}"/>
              </a:ext>
            </a:extLst>
          </p:cNvPr>
          <p:cNvSpPr/>
          <p:nvPr userDrawn="1"/>
        </p:nvSpPr>
        <p:spPr>
          <a:xfrm flipH="1">
            <a:off x="8098972" y="3928534"/>
            <a:ext cx="1066800" cy="1066800"/>
          </a:xfrm>
          <a:prstGeom prst="rtTriangle">
            <a:avLst/>
          </a:prstGeom>
          <a:solidFill>
            <a:srgbClr val="C1D5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29089781"/>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itle Slide_C">
    <p:spTree>
      <p:nvGrpSpPr>
        <p:cNvPr id="1" name=""/>
        <p:cNvGrpSpPr/>
        <p:nvPr/>
      </p:nvGrpSpPr>
      <p:grpSpPr>
        <a:xfrm>
          <a:off x="0" y="0"/>
          <a:ext cx="0" cy="0"/>
          <a:chOff x="0" y="0"/>
          <a:chExt cx="0" cy="0"/>
        </a:xfrm>
      </p:grpSpPr>
      <p:pic>
        <p:nvPicPr>
          <p:cNvPr id="6" name="Picture 5" descr="A blue triangle shaped wall&#10;&#10;AI-generated content may be incorrect.">
            <a:extLst>
              <a:ext uri="{FF2B5EF4-FFF2-40B4-BE49-F238E27FC236}">
                <a16:creationId xmlns:a16="http://schemas.microsoft.com/office/drawing/2014/main" id="{E3AAA720-DB34-71EC-A3C7-34FC93C60E26}"/>
              </a:ext>
            </a:extLst>
          </p:cNvPr>
          <p:cNvPicPr>
            <a:picLocks noChangeAspect="1"/>
          </p:cNvPicPr>
          <p:nvPr userDrawn="1"/>
        </p:nvPicPr>
        <p:blipFill>
          <a:blip r:embed="rId2"/>
          <a:stretch>
            <a:fillRect/>
          </a:stretch>
        </p:blipFill>
        <p:spPr>
          <a:xfrm>
            <a:off x="0" y="0"/>
            <a:ext cx="9144000" cy="3968750"/>
          </a:xfrm>
          <a:prstGeom prst="rect">
            <a:avLst/>
          </a:prstGeom>
        </p:spPr>
      </p:pic>
      <p:sp>
        <p:nvSpPr>
          <p:cNvPr id="5" name="Rectangle 4">
            <a:extLst>
              <a:ext uri="{FF2B5EF4-FFF2-40B4-BE49-F238E27FC236}">
                <a16:creationId xmlns:a16="http://schemas.microsoft.com/office/drawing/2014/main" id="{6E6ADE91-BCDC-966E-C455-0E80A12396FD}"/>
              </a:ext>
            </a:extLst>
          </p:cNvPr>
          <p:cNvSpPr/>
          <p:nvPr userDrawn="1"/>
        </p:nvSpPr>
        <p:spPr>
          <a:xfrm>
            <a:off x="1240971" y="2218266"/>
            <a:ext cx="5105400" cy="46397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a:extLst>
              <a:ext uri="{FF2B5EF4-FFF2-40B4-BE49-F238E27FC236}">
                <a16:creationId xmlns:a16="http://schemas.microsoft.com/office/drawing/2014/main" id="{E85702E7-5B87-8A1C-73E8-A406E1D56CD0}"/>
              </a:ext>
            </a:extLst>
          </p:cNvPr>
          <p:cNvSpPr>
            <a:spLocks noGrp="1"/>
          </p:cNvSpPr>
          <p:nvPr>
            <p:ph type="subTitle" idx="1"/>
          </p:nvPr>
        </p:nvSpPr>
        <p:spPr>
          <a:xfrm>
            <a:off x="1485900" y="4756427"/>
            <a:ext cx="4699000" cy="1655762"/>
          </a:xfrm>
        </p:spPr>
        <p:txBody>
          <a:bodyPr lIns="0">
            <a:normAutofit/>
          </a:bodyPr>
          <a:lstStyle>
            <a:lvl1pPr marL="0" indent="0" algn="l">
              <a:buNone/>
              <a:defRPr sz="20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668E6D4A-A5B4-0A03-6BEF-2D4648659C3C}"/>
              </a:ext>
            </a:extLst>
          </p:cNvPr>
          <p:cNvSpPr>
            <a:spLocks noGrp="1"/>
          </p:cNvSpPr>
          <p:nvPr>
            <p:ph type="title"/>
          </p:nvPr>
        </p:nvSpPr>
        <p:spPr>
          <a:xfrm>
            <a:off x="1485900" y="2766221"/>
            <a:ext cx="4699000" cy="1325563"/>
          </a:xfrm>
        </p:spPr>
        <p:txBody>
          <a:bodyPr lIns="0" anchor="b" anchorCtr="0">
            <a:normAutofit/>
          </a:bodyPr>
          <a:lstStyle>
            <a:lvl1pPr>
              <a:defRPr sz="280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6E8678C-6B52-83DE-D39C-0F6BE4FE728C}"/>
              </a:ext>
            </a:extLst>
          </p:cNvPr>
          <p:cNvCxnSpPr/>
          <p:nvPr userDrawn="1"/>
        </p:nvCxnSpPr>
        <p:spPr>
          <a:xfrm>
            <a:off x="1485901" y="4439906"/>
            <a:ext cx="818549"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2" name="Picture 1" descr="A blue letter on a white background&#10;&#10;Description automatically generated">
            <a:extLst>
              <a:ext uri="{FF2B5EF4-FFF2-40B4-BE49-F238E27FC236}">
                <a16:creationId xmlns:a16="http://schemas.microsoft.com/office/drawing/2014/main" id="{E869A312-4100-E6DC-FB35-9EE295A68A39}"/>
              </a:ext>
            </a:extLst>
          </p:cNvPr>
          <p:cNvPicPr>
            <a:picLocks noChangeAspect="1"/>
          </p:cNvPicPr>
          <p:nvPr userDrawn="1"/>
        </p:nvPicPr>
        <p:blipFill>
          <a:blip r:embed="rId3"/>
          <a:stretch>
            <a:fillRect/>
          </a:stretch>
        </p:blipFill>
        <p:spPr>
          <a:xfrm>
            <a:off x="7141005" y="6235178"/>
            <a:ext cx="1719944" cy="310545"/>
          </a:xfrm>
          <a:prstGeom prst="rect">
            <a:avLst/>
          </a:prstGeom>
        </p:spPr>
      </p:pic>
    </p:spTree>
    <p:extLst>
      <p:ext uri="{BB962C8B-B14F-4D97-AF65-F5344CB8AC3E}">
        <p14:creationId xmlns:p14="http://schemas.microsoft.com/office/powerpoint/2010/main" val="1889235060"/>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_A">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8070-B5EE-BA2F-153C-6EC928BFCAFA}"/>
              </a:ext>
            </a:extLst>
          </p:cNvPr>
          <p:cNvSpPr>
            <a:spLocks noGrp="1"/>
          </p:cNvSpPr>
          <p:nvPr>
            <p:ph type="title"/>
          </p:nvPr>
        </p:nvSpPr>
        <p:spPr>
          <a:xfrm>
            <a:off x="623887" y="576265"/>
            <a:ext cx="7886700" cy="2852737"/>
          </a:xfrm>
        </p:spPr>
        <p:txBody>
          <a:bodyPr anchor="b"/>
          <a:lstStyle>
            <a:lvl1pPr>
              <a:defRPr sz="4500">
                <a:solidFill>
                  <a:schemeClr val="bg1"/>
                </a:solidFill>
              </a:defRPr>
            </a:lvl1pPr>
          </a:lstStyle>
          <a:p/>
        </p:txBody>
      </p:sp>
      <p:sp>
        <p:nvSpPr>
          <p:cNvPr id="3" name="Text Placeholder 2">
            <a:extLst>
              <a:ext uri="{FF2B5EF4-FFF2-40B4-BE49-F238E27FC236}">
                <a16:creationId xmlns:a16="http://schemas.microsoft.com/office/drawing/2014/main" id="{1D1438E5-72E3-3A32-2503-EC4D02D485EC}"/>
              </a:ext>
            </a:extLst>
          </p:cNvPr>
          <p:cNvSpPr>
            <a:spLocks noGrp="1"/>
          </p:cNvSpPr>
          <p:nvPr>
            <p:ph type="body" idx="1"/>
          </p:nvPr>
        </p:nvSpPr>
        <p:spPr>
          <a:xfrm>
            <a:off x="623887" y="4589466"/>
            <a:ext cx="7886700" cy="1500187"/>
          </a:xfrm>
        </p:spPr>
        <p:txBody>
          <a:bodyPr/>
          <a:lstStyle>
            <a:lvl1pPr marL="0" indent="0">
              <a:buNone/>
              <a:defRPr sz="1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3976914"/>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578985"/>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_B">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AA7BC2-2F22-5924-25E2-2AD13B2FD0FC}"/>
              </a:ext>
            </a:extLst>
          </p:cNvPr>
          <p:cNvSpPr/>
          <p:nvPr userDrawn="1"/>
        </p:nvSpPr>
        <p:spPr>
          <a:xfrm flipH="1">
            <a:off x="0" y="0"/>
            <a:ext cx="9144000" cy="6858000"/>
          </a:xfrm>
          <a:prstGeom prst="rect">
            <a:avLst/>
          </a:prstGeom>
          <a:gradFill>
            <a:gsLst>
              <a:gs pos="7000">
                <a:schemeClr val="accent1">
                  <a:alpha val="27000"/>
                </a:schemeClr>
              </a:gs>
              <a:gs pos="100000">
                <a:srgbClr val="062530"/>
              </a:gs>
            </a:gsLst>
            <a:path path="circle">
              <a:fillToRect l="100000" t="10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8AE8070-B5EE-BA2F-153C-6EC928BFCAFA}"/>
              </a:ext>
            </a:extLst>
          </p:cNvPr>
          <p:cNvSpPr>
            <a:spLocks noGrp="1"/>
          </p:cNvSpPr>
          <p:nvPr>
            <p:ph type="title"/>
          </p:nvPr>
        </p:nvSpPr>
        <p:spPr>
          <a:xfrm>
            <a:off x="623887" y="576265"/>
            <a:ext cx="7886700" cy="2852737"/>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D1438E5-72E3-3A32-2503-EC4D02D485EC}"/>
              </a:ext>
            </a:extLst>
          </p:cNvPr>
          <p:cNvSpPr>
            <a:spLocks noGrp="1"/>
          </p:cNvSpPr>
          <p:nvPr>
            <p:ph type="body" idx="1"/>
          </p:nvPr>
        </p:nvSpPr>
        <p:spPr>
          <a:xfrm>
            <a:off x="623887" y="4589466"/>
            <a:ext cx="7886700" cy="1500187"/>
          </a:xfrm>
        </p:spPr>
        <p:txBody>
          <a:bodyPr/>
          <a:lstStyle>
            <a:lvl1pPr marL="0" indent="0">
              <a:buNone/>
              <a:defRPr sz="1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3976914"/>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123414"/>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_C">
    <p:bg>
      <p:bgPr>
        <a:gradFill flip="none" rotWithShape="1">
          <a:gsLst>
            <a:gs pos="7000">
              <a:schemeClr val="accent1"/>
            </a:gs>
            <a:gs pos="100000">
              <a:srgbClr val="06253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8070-B5EE-BA2F-153C-6EC928BFCAFA}"/>
              </a:ext>
            </a:extLst>
          </p:cNvPr>
          <p:cNvSpPr>
            <a:spLocks noGrp="1"/>
          </p:cNvSpPr>
          <p:nvPr>
            <p:ph type="title"/>
          </p:nvPr>
        </p:nvSpPr>
        <p:spPr>
          <a:xfrm>
            <a:off x="623887" y="576265"/>
            <a:ext cx="7886700" cy="2852737"/>
          </a:xfrm>
        </p:spPr>
        <p:txBody>
          <a:bodyPr anchor="b"/>
          <a:lstStyle>
            <a:lvl1pPr>
              <a:defRPr sz="4500">
                <a:solidFill>
                  <a:schemeClr val="bg1"/>
                </a:solidFill>
              </a:defRPr>
            </a:lvl1pPr>
          </a:lstStyle>
          <a:p/>
        </p:txBody>
      </p:sp>
      <p:sp>
        <p:nvSpPr>
          <p:cNvPr id="3" name="Text Placeholder 2">
            <a:extLst>
              <a:ext uri="{FF2B5EF4-FFF2-40B4-BE49-F238E27FC236}">
                <a16:creationId xmlns:a16="http://schemas.microsoft.com/office/drawing/2014/main" id="{1D1438E5-72E3-3A32-2503-EC4D02D485EC}"/>
              </a:ext>
            </a:extLst>
          </p:cNvPr>
          <p:cNvSpPr>
            <a:spLocks noGrp="1"/>
          </p:cNvSpPr>
          <p:nvPr>
            <p:ph type="body" idx="1"/>
          </p:nvPr>
        </p:nvSpPr>
        <p:spPr>
          <a:xfrm>
            <a:off x="623887" y="4589466"/>
            <a:ext cx="7886700" cy="1500187"/>
          </a:xfrm>
        </p:spPr>
        <p:txBody>
          <a:bodyPr/>
          <a:lstStyle>
            <a:lvl1pPr marL="0" indent="0">
              <a:buNone/>
              <a:defRPr sz="1800">
                <a:solidFill>
                  <a:schemeClr val="bg1"/>
                </a:solidFill>
              </a:defRPr>
            </a:lvl1pPr>
            <a:lvl2pPr marL="342892" indent="0">
              <a:buNone/>
              <a:defRPr sz="1500">
                <a:solidFill>
                  <a:schemeClr val="tx1">
                    <a:tint val="82000"/>
                  </a:schemeClr>
                </a:solidFill>
              </a:defRPr>
            </a:lvl2pPr>
            <a:lvl3pPr marL="685783" indent="0">
              <a:buNone/>
              <a:defRPr sz="1350">
                <a:solidFill>
                  <a:schemeClr val="tx1">
                    <a:tint val="82000"/>
                  </a:schemeClr>
                </a:solidFill>
              </a:defRPr>
            </a:lvl3pPr>
            <a:lvl4pPr marL="1028675" indent="0">
              <a:buNone/>
              <a:defRPr sz="1200">
                <a:solidFill>
                  <a:schemeClr val="tx1">
                    <a:tint val="82000"/>
                  </a:schemeClr>
                </a:solidFill>
              </a:defRPr>
            </a:lvl4pPr>
            <a:lvl5pPr marL="1371566" indent="0">
              <a:buNone/>
              <a:defRPr sz="1200">
                <a:solidFill>
                  <a:schemeClr val="tx1">
                    <a:tint val="82000"/>
                  </a:schemeClr>
                </a:solidFill>
              </a:defRPr>
            </a:lvl5pPr>
            <a:lvl6pPr marL="1714457" indent="0">
              <a:buNone/>
              <a:defRPr sz="1200">
                <a:solidFill>
                  <a:schemeClr val="tx1">
                    <a:tint val="82000"/>
                  </a:schemeClr>
                </a:solidFill>
              </a:defRPr>
            </a:lvl6pPr>
            <a:lvl7pPr marL="2057348" indent="0">
              <a:buNone/>
              <a:defRPr sz="1200">
                <a:solidFill>
                  <a:schemeClr val="tx1">
                    <a:tint val="82000"/>
                  </a:schemeClr>
                </a:solidFill>
              </a:defRPr>
            </a:lvl7pPr>
            <a:lvl8pPr marL="2400240" indent="0">
              <a:buNone/>
              <a:defRPr sz="1200">
                <a:solidFill>
                  <a:schemeClr val="tx1">
                    <a:tint val="82000"/>
                  </a:schemeClr>
                </a:solidFill>
              </a:defRPr>
            </a:lvl8pPr>
            <a:lvl9pPr marL="2743132" indent="0">
              <a:buNone/>
              <a:defRPr sz="1200">
                <a:solidFill>
                  <a:schemeClr val="tx1">
                    <a:tint val="82000"/>
                  </a:schemeClr>
                </a:solidFill>
              </a:defRPr>
            </a:lvl9pPr>
          </a:lstStyle>
          <a:p>
            <a:pPr lvl="0"/>
          </a:p>
        </p:txBody>
      </p:sp>
      <p:cxnSp>
        <p:nvCxnSpPr>
          <p:cNvPr id="8" name="Straight Connector 7">
            <a:extLst>
              <a:ext uri="{FF2B5EF4-FFF2-40B4-BE49-F238E27FC236}">
                <a16:creationId xmlns:a16="http://schemas.microsoft.com/office/drawing/2014/main" id="{449EBAEE-57FA-2E60-2CD4-4142D28C6E6A}"/>
              </a:ext>
            </a:extLst>
          </p:cNvPr>
          <p:cNvCxnSpPr/>
          <p:nvPr userDrawn="1"/>
        </p:nvCxnSpPr>
        <p:spPr>
          <a:xfrm>
            <a:off x="729344" y="3976914"/>
            <a:ext cx="7434943"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790060"/>
      </p:ext>
    </p:extLst>
  </p:cSld>
  <p:clrMapOvr>
    <a:masterClrMapping/>
  </p:clrMapOvr>
</p:sldLayout>
</file>

<file path=ppt/slideLayouts/slideLayout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4ABF9FD-CF4E-33D7-0A30-764D455989E4}"/>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C6330B8-2745-E6CB-53C9-0D6724A3D3B9}"/>
              </a:ext>
            </a:extLst>
          </p:cNvPr>
          <p:cNvSpPr>
            <a:spLocks noGrp="1"/>
          </p:cNvSpPr>
          <p:nvPr>
            <p:ph type="title"/>
          </p:nvPr>
        </p:nvSpPr>
        <p:spPr/>
        <p:txBody>
          <a:bodyPr lIns="0"/>
          <a:lstStyle/>
          <a:p>
            <a:r>
              <a:rPr lang="en-US"/>
              <a:t>Click to edit Master title style</a:t>
            </a:r>
          </a:p>
        </p:txBody>
      </p:sp>
      <p:sp>
        <p:nvSpPr>
          <p:cNvPr id="3" name="Content Placeholder 2">
            <a:extLst>
              <a:ext uri="{FF2B5EF4-FFF2-40B4-BE49-F238E27FC236}">
                <a16:creationId xmlns:a16="http://schemas.microsoft.com/office/drawing/2014/main" id="{2C3982F6-9059-D0F5-CFDB-4241CFD14BA3}"/>
              </a:ext>
            </a:extLst>
          </p:cNvPr>
          <p:cNvSpPr>
            <a:spLocks noGrp="1"/>
          </p:cNvSpPr>
          <p:nvPr>
            <p:ph idx="1"/>
          </p:nvPr>
        </p:nvSpPr>
        <p:spPr>
          <a:xfrm>
            <a:off x="389966" y="1584792"/>
            <a:ext cx="8377517" cy="4635034"/>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5B663F3-1499-9E9F-73D3-E3A38B010B8B}"/>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0"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pic>
        <p:nvPicPr>
          <p:cNvPr id="4" name="Picture 3" descr="A blue letter on a white background&#10;&#10;Description automatically generated">
            <a:extLst>
              <a:ext uri="{FF2B5EF4-FFF2-40B4-BE49-F238E27FC236}">
                <a16:creationId xmlns:a16="http://schemas.microsoft.com/office/drawing/2014/main" id="{97F24F80-173E-4C0A-1340-C552698F9E69}"/>
              </a:ext>
            </a:extLst>
          </p:cNvPr>
          <p:cNvPicPr>
            <a:picLocks noChangeAspect="1"/>
          </p:cNvPicPr>
          <p:nvPr userDrawn="1"/>
        </p:nvPicPr>
        <p:blipFill>
          <a:blip r:embed="rId2"/>
          <a:stretch>
            <a:fillRect/>
          </a:stretch>
        </p:blipFill>
        <p:spPr>
          <a:xfrm>
            <a:off x="386603" y="6356350"/>
            <a:ext cx="1474695" cy="266264"/>
          </a:xfrm>
          <a:prstGeom prst="rect">
            <a:avLst/>
          </a:prstGeom>
        </p:spPr>
      </p:pic>
      <p:pic>
        <p:nvPicPr>
          <p:cNvPr id="1028" name="Picture 4">
            <a:extLst>
              <a:ext uri="{FF2B5EF4-FFF2-40B4-BE49-F238E27FC236}">
                <a16:creationId xmlns:a16="http://schemas.microsoft.com/office/drawing/2014/main" id="{57B939E1-84B7-1638-26AF-D4F09811627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58072"/>
      </p:ext>
    </p:extLst>
  </p:cSld>
  <p:clrMapOvr>
    <a:masterClrMapping/>
  </p:clrMapOvr>
</p:sldLayout>
</file>

<file path=ppt/slideLayouts/slideLayout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ent-Photo Righ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C6D738F5-FE15-4856-7EDA-3FCF6142A4B8}"/>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D91C99D-C1E7-DD49-CF4F-E4D932BE2331}"/>
              </a:ext>
            </a:extLst>
          </p:cNvPr>
          <p:cNvSpPr>
            <a:spLocks noGrp="1"/>
          </p:cNvSpPr>
          <p:nvPr>
            <p:ph type="title"/>
          </p:nvPr>
        </p:nvSpPr>
        <p:spPr>
          <a:xfrm>
            <a:off x="389966" y="365128"/>
            <a:ext cx="5553635" cy="755337"/>
          </a:xfrm>
        </p:spPr>
        <p:txBody>
          <a:bodyPr lIns="0"/>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21346100-BD56-CD92-FCC9-3F4A2A9D1E30}"/>
              </a:ext>
            </a:extLst>
          </p:cNvPr>
          <p:cNvSpPr>
            <a:spLocks noGrp="1"/>
          </p:cNvSpPr>
          <p:nvPr>
            <p:ph idx="1"/>
          </p:nvPr>
        </p:nvSpPr>
        <p:spPr>
          <a:xfrm>
            <a:off x="389966" y="1541929"/>
            <a:ext cx="5553635" cy="4635034"/>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ue letter on a white background&#10;&#10;Description automatically generated">
            <a:extLst>
              <a:ext uri="{FF2B5EF4-FFF2-40B4-BE49-F238E27FC236}">
                <a16:creationId xmlns:a16="http://schemas.microsoft.com/office/drawing/2014/main" id="{7A2BB5A9-74F1-F352-5DD7-83E244354191}"/>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11" name="Slide Number Placeholder 5">
            <a:extLst>
              <a:ext uri="{FF2B5EF4-FFF2-40B4-BE49-F238E27FC236}">
                <a16:creationId xmlns:a16="http://schemas.microsoft.com/office/drawing/2014/main" id="{47EE7C24-4AAC-5642-BDC3-F1B1A57CD198}"/>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1"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sp>
        <p:nvSpPr>
          <p:cNvPr id="5" name="Picture Placeholder 16">
            <a:extLst>
              <a:ext uri="{FF2B5EF4-FFF2-40B4-BE49-F238E27FC236}">
                <a16:creationId xmlns:a16="http://schemas.microsoft.com/office/drawing/2014/main" id="{61CB0245-8B26-D870-4FE9-02CC1FFD0239}"/>
              </a:ext>
            </a:extLst>
          </p:cNvPr>
          <p:cNvSpPr>
            <a:spLocks noGrp="1"/>
          </p:cNvSpPr>
          <p:nvPr>
            <p:ph type="pic" sz="quarter" idx="12"/>
          </p:nvPr>
        </p:nvSpPr>
        <p:spPr>
          <a:xfrm>
            <a:off x="6106412" y="6351"/>
            <a:ext cx="3042448" cy="685575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33 w 10000"/>
              <a:gd name="connsiteY4" fmla="*/ 10000 h 10000"/>
              <a:gd name="connsiteX5" fmla="*/ 0 w 10000"/>
              <a:gd name="connsiteY5" fmla="*/ 0 h 10000"/>
              <a:gd name="connsiteX0" fmla="*/ 0 w 10000"/>
              <a:gd name="connsiteY0" fmla="*/ 0 h 10015"/>
              <a:gd name="connsiteX1" fmla="*/ 10000 w 10000"/>
              <a:gd name="connsiteY1" fmla="*/ 0 h 10015"/>
              <a:gd name="connsiteX2" fmla="*/ 10000 w 10000"/>
              <a:gd name="connsiteY2" fmla="*/ 8000 h 10015"/>
              <a:gd name="connsiteX3" fmla="*/ 5736 w 10000"/>
              <a:gd name="connsiteY3" fmla="*/ 10015 h 10015"/>
              <a:gd name="connsiteX4" fmla="*/ 33 w 10000"/>
              <a:gd name="connsiteY4" fmla="*/ 10000 h 10015"/>
              <a:gd name="connsiteX5" fmla="*/ 0 w 10000"/>
              <a:gd name="connsiteY5" fmla="*/ 0 h 10015"/>
              <a:gd name="connsiteX0" fmla="*/ 0 w 10000"/>
              <a:gd name="connsiteY0" fmla="*/ 0 h 10015"/>
              <a:gd name="connsiteX1" fmla="*/ 10000 w 10000"/>
              <a:gd name="connsiteY1" fmla="*/ 0 h 10015"/>
              <a:gd name="connsiteX2" fmla="*/ 10000 w 10000"/>
              <a:gd name="connsiteY2" fmla="*/ 8133 h 10015"/>
              <a:gd name="connsiteX3" fmla="*/ 5736 w 10000"/>
              <a:gd name="connsiteY3" fmla="*/ 10015 h 10015"/>
              <a:gd name="connsiteX4" fmla="*/ 33 w 10000"/>
              <a:gd name="connsiteY4" fmla="*/ 10000 h 10015"/>
              <a:gd name="connsiteX5" fmla="*/ 0 w 10000"/>
              <a:gd name="connsiteY5" fmla="*/ 0 h 10015"/>
              <a:gd name="connsiteX0" fmla="*/ 0 w 10000"/>
              <a:gd name="connsiteY0" fmla="*/ 0 h 10015"/>
              <a:gd name="connsiteX1" fmla="*/ 10000 w 10000"/>
              <a:gd name="connsiteY1" fmla="*/ 0 h 10015"/>
              <a:gd name="connsiteX2" fmla="*/ 10000 w 10000"/>
              <a:gd name="connsiteY2" fmla="*/ 8133 h 10015"/>
              <a:gd name="connsiteX3" fmla="*/ 5829 w 10000"/>
              <a:gd name="connsiteY3" fmla="*/ 10015 h 10015"/>
              <a:gd name="connsiteX4" fmla="*/ 33 w 10000"/>
              <a:gd name="connsiteY4" fmla="*/ 10000 h 10015"/>
              <a:gd name="connsiteX5" fmla="*/ 0 w 10000"/>
              <a:gd name="connsiteY5" fmla="*/ 0 h 10015"/>
              <a:gd name="connsiteX0" fmla="*/ 0 w 10016"/>
              <a:gd name="connsiteY0" fmla="*/ 0 h 10015"/>
              <a:gd name="connsiteX1" fmla="*/ 10000 w 10016"/>
              <a:gd name="connsiteY1" fmla="*/ 0 h 10015"/>
              <a:gd name="connsiteX2" fmla="*/ 10016 w 10016"/>
              <a:gd name="connsiteY2" fmla="*/ 8154 h 10015"/>
              <a:gd name="connsiteX3" fmla="*/ 5829 w 10016"/>
              <a:gd name="connsiteY3" fmla="*/ 10015 h 10015"/>
              <a:gd name="connsiteX4" fmla="*/ 33 w 10016"/>
              <a:gd name="connsiteY4" fmla="*/ 10000 h 10015"/>
              <a:gd name="connsiteX5" fmla="*/ 0 w 10016"/>
              <a:gd name="connsiteY5" fmla="*/ 0 h 10015"/>
              <a:gd name="connsiteX0" fmla="*/ 0 w 10016"/>
              <a:gd name="connsiteY0" fmla="*/ 0 h 10021"/>
              <a:gd name="connsiteX1" fmla="*/ 10000 w 10016"/>
              <a:gd name="connsiteY1" fmla="*/ 0 h 10021"/>
              <a:gd name="connsiteX2" fmla="*/ 10016 w 10016"/>
              <a:gd name="connsiteY2" fmla="*/ 8154 h 10021"/>
              <a:gd name="connsiteX3" fmla="*/ 5829 w 10016"/>
              <a:gd name="connsiteY3" fmla="*/ 10015 h 10021"/>
              <a:gd name="connsiteX4" fmla="*/ 33 w 10016"/>
              <a:gd name="connsiteY4" fmla="*/ 10021 h 10021"/>
              <a:gd name="connsiteX5" fmla="*/ 0 w 10016"/>
              <a:gd name="connsiteY5" fmla="*/ 0 h 10021"/>
              <a:gd name="connsiteX0" fmla="*/ 1 w 10017"/>
              <a:gd name="connsiteY0" fmla="*/ 0 h 10021"/>
              <a:gd name="connsiteX1" fmla="*/ 10001 w 10017"/>
              <a:gd name="connsiteY1" fmla="*/ 0 h 10021"/>
              <a:gd name="connsiteX2" fmla="*/ 10017 w 10017"/>
              <a:gd name="connsiteY2" fmla="*/ 8154 h 10021"/>
              <a:gd name="connsiteX3" fmla="*/ 5830 w 10017"/>
              <a:gd name="connsiteY3" fmla="*/ 10015 h 10021"/>
              <a:gd name="connsiteX4" fmla="*/ 3 w 10017"/>
              <a:gd name="connsiteY4" fmla="*/ 10021 h 10021"/>
              <a:gd name="connsiteX5" fmla="*/ 1 w 10017"/>
              <a:gd name="connsiteY5" fmla="*/ 0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 h="10021">
                <a:moveTo>
                  <a:pt x="1" y="0"/>
                </a:moveTo>
                <a:lnTo>
                  <a:pt x="10001" y="0"/>
                </a:lnTo>
                <a:cubicBezTo>
                  <a:pt x="10006" y="2718"/>
                  <a:pt x="10012" y="5436"/>
                  <a:pt x="10017" y="8154"/>
                </a:cubicBezTo>
                <a:lnTo>
                  <a:pt x="5830" y="10015"/>
                </a:lnTo>
                <a:lnTo>
                  <a:pt x="3" y="10021"/>
                </a:lnTo>
                <a:cubicBezTo>
                  <a:pt x="-8" y="6688"/>
                  <a:pt x="12" y="3333"/>
                  <a:pt x="1" y="0"/>
                </a:cubicBezTo>
                <a:close/>
              </a:path>
            </a:pathLst>
          </a:custGeom>
          <a:blipFill>
            <a:blip r:embed="rId3"/>
            <a:stretch>
              <a:fillRect t="1" b="-11025"/>
            </a:stretch>
          </a:blipFill>
        </p:spPr>
        <p:txBody>
          <a:bodyPr/>
          <a:lstStyle>
            <a:lvl1pPr algn="ctr">
              <a:defRPr/>
            </a:lvl1pPr>
          </a:lstStyle>
          <a:p>
            <a:r>
              <a:rPr lang="en-US"/>
              <a:t>Click icon to add picture</a:t>
            </a:r>
            <a:endParaRPr lang="en-US" dirty="0"/>
          </a:p>
        </p:txBody>
      </p:sp>
      <p:pic>
        <p:nvPicPr>
          <p:cNvPr id="6" name="Picture 4">
            <a:extLst>
              <a:ext uri="{FF2B5EF4-FFF2-40B4-BE49-F238E27FC236}">
                <a16:creationId xmlns:a16="http://schemas.microsoft.com/office/drawing/2014/main" id="{7EB95F2E-4123-0ADB-BB45-411416F388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379164"/>
      </p:ext>
    </p:extLst>
  </p:cSld>
  <p:clrMapOvr>
    <a:masterClrMapping/>
  </p:clrMapOvr>
</p:sldLayout>
</file>

<file path=ppt/slideLayouts/slideLayout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ent-Photo Left">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DB296B6A-66FD-BF64-47FC-1710EF0941A0}"/>
              </a:ext>
            </a:extLst>
          </p:cNvPr>
          <p:cNvSpPr/>
          <p:nvPr userDrawn="1"/>
        </p:nvSpPr>
        <p:spPr>
          <a:xfrm flipH="1">
            <a:off x="7865387" y="5579390"/>
            <a:ext cx="1278612" cy="1278612"/>
          </a:xfrm>
          <a:prstGeom prst="rtTriangle">
            <a:avLst/>
          </a:prstGeom>
          <a:solidFill>
            <a:srgbClr val="0D7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blue letter on a white background&#10;&#10;Description automatically generated">
            <a:extLst>
              <a:ext uri="{FF2B5EF4-FFF2-40B4-BE49-F238E27FC236}">
                <a16:creationId xmlns:a16="http://schemas.microsoft.com/office/drawing/2014/main" id="{BBCAAF88-0A9D-2DD5-9B2B-76CC821C8838}"/>
              </a:ext>
            </a:extLst>
          </p:cNvPr>
          <p:cNvPicPr>
            <a:picLocks noChangeAspect="1"/>
          </p:cNvPicPr>
          <p:nvPr userDrawn="1"/>
        </p:nvPicPr>
        <p:blipFill>
          <a:blip r:embed="rId2"/>
          <a:stretch>
            <a:fillRect/>
          </a:stretch>
        </p:blipFill>
        <p:spPr>
          <a:xfrm>
            <a:off x="386603" y="6356350"/>
            <a:ext cx="1474695" cy="266264"/>
          </a:xfrm>
          <a:prstGeom prst="rect">
            <a:avLst/>
          </a:prstGeom>
        </p:spPr>
      </p:pic>
      <p:sp>
        <p:nvSpPr>
          <p:cNvPr id="2" name="Title 1">
            <a:extLst>
              <a:ext uri="{FF2B5EF4-FFF2-40B4-BE49-F238E27FC236}">
                <a16:creationId xmlns:a16="http://schemas.microsoft.com/office/drawing/2014/main" id="{3D91C99D-C1E7-DD49-CF4F-E4D932BE2331}"/>
              </a:ext>
            </a:extLst>
          </p:cNvPr>
          <p:cNvSpPr>
            <a:spLocks noGrp="1"/>
          </p:cNvSpPr>
          <p:nvPr>
            <p:ph type="title"/>
          </p:nvPr>
        </p:nvSpPr>
        <p:spPr>
          <a:xfrm>
            <a:off x="3203763" y="365128"/>
            <a:ext cx="5553635" cy="755337"/>
          </a:xfrm>
        </p:spPr>
        <p:txBody>
          <a:bodyPr lIns="0"/>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21346100-BD56-CD92-FCC9-3F4A2A9D1E30}"/>
              </a:ext>
            </a:extLst>
          </p:cNvPr>
          <p:cNvSpPr>
            <a:spLocks noGrp="1"/>
          </p:cNvSpPr>
          <p:nvPr>
            <p:ph idx="1"/>
          </p:nvPr>
        </p:nvSpPr>
        <p:spPr>
          <a:xfrm>
            <a:off x="3203763" y="1541929"/>
            <a:ext cx="5553635" cy="4635034"/>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7EE7C24-4AAC-5642-BDC3-F1B1A57CD198}"/>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0"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sp>
        <p:nvSpPr>
          <p:cNvPr id="6" name="Picture Placeholder 12">
            <a:extLst>
              <a:ext uri="{FF2B5EF4-FFF2-40B4-BE49-F238E27FC236}">
                <a16:creationId xmlns:a16="http://schemas.microsoft.com/office/drawing/2014/main" id="{0A7CFFDD-8036-FF95-DA60-848F0D84C590}"/>
              </a:ext>
            </a:extLst>
          </p:cNvPr>
          <p:cNvSpPr>
            <a:spLocks noGrp="1" noChangeAspect="1"/>
          </p:cNvSpPr>
          <p:nvPr>
            <p:ph type="pic" sz="quarter" idx="10"/>
          </p:nvPr>
        </p:nvSpPr>
        <p:spPr>
          <a:xfrm>
            <a:off x="0" y="0"/>
            <a:ext cx="3037284" cy="6176963"/>
          </a:xfrm>
          <a:blipFill>
            <a:blip r:embed="rId3"/>
            <a:stretch>
              <a:fillRect/>
            </a:stretch>
          </a:blipFill>
          <a:ln>
            <a:noFill/>
          </a:ln>
        </p:spPr>
        <p:txBody>
          <a:bodyPr/>
          <a:lstStyle>
            <a:lvl1pPr algn="ctr">
              <a:defRPr/>
            </a:lvl1pPr>
          </a:lstStyle>
          <a:p>
            <a:r>
              <a:rPr lang="en-US"/>
              <a:t>Click icon to add picture</a:t>
            </a:r>
            <a:endParaRPr lang="en-US" dirty="0"/>
          </a:p>
        </p:txBody>
      </p:sp>
      <p:pic>
        <p:nvPicPr>
          <p:cNvPr id="5" name="Picture 4">
            <a:extLst>
              <a:ext uri="{FF2B5EF4-FFF2-40B4-BE49-F238E27FC236}">
                <a16:creationId xmlns:a16="http://schemas.microsoft.com/office/drawing/2014/main" id="{A4BEC5C6-B2A8-6059-3DCB-E8FD433651B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7327" y="6181201"/>
            <a:ext cx="2159998" cy="6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55C24-04D2-6AA8-51B1-4B635537BF4F}"/>
              </a:ext>
            </a:extLst>
          </p:cNvPr>
          <p:cNvSpPr>
            <a:spLocks noGrp="1"/>
          </p:cNvSpPr>
          <p:nvPr>
            <p:ph type="title"/>
          </p:nvPr>
        </p:nvSpPr>
        <p:spPr>
          <a:xfrm>
            <a:off x="389966" y="365128"/>
            <a:ext cx="8377517" cy="7553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0C9B7F-FF51-B021-1A05-DC7FDB5411F7}"/>
              </a:ext>
            </a:extLst>
          </p:cNvPr>
          <p:cNvSpPr>
            <a:spLocks noGrp="1"/>
          </p:cNvSpPr>
          <p:nvPr>
            <p:ph type="body" idx="1"/>
          </p:nvPr>
        </p:nvSpPr>
        <p:spPr>
          <a:xfrm>
            <a:off x="389966" y="1541929"/>
            <a:ext cx="8377517" cy="4635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837D2F3-D7C2-9947-30D4-A80D7354522C}"/>
              </a:ext>
            </a:extLst>
          </p:cNvPr>
          <p:cNvSpPr>
            <a:spLocks noGrp="1"/>
          </p:cNvSpPr>
          <p:nvPr>
            <p:ph type="sldNum" sz="quarter" idx="4"/>
          </p:nvPr>
        </p:nvSpPr>
        <p:spPr>
          <a:xfrm>
            <a:off x="6699997" y="6356353"/>
            <a:ext cx="2057400" cy="365125"/>
          </a:xfrm>
          <a:prstGeom prst="rect">
            <a:avLst/>
          </a:prstGeom>
        </p:spPr>
        <p:txBody>
          <a:bodyPr vert="horz" lIns="91440" tIns="45720" rIns="91440" bIns="45720" rtlCol="0" anchor="ctr"/>
          <a:lstStyle>
            <a:lvl1pPr algn="r">
              <a:defRPr sz="750" b="0" i="0">
                <a:solidFill>
                  <a:schemeClr val="bg1"/>
                </a:solidFill>
                <a:latin typeface="Segoe UI" panose="020B0502040204020203" pitchFamily="34" charset="0"/>
              </a:defRPr>
            </a:lvl1pPr>
          </a:lstStyle>
          <a:p>
            <a:fld id="{FF5752C8-D011-A44F-A6E2-A1B2BF8B81E4}" type="slidenum">
              <a:rPr lang="en-US" smtClean="0"/>
              <a:pPr/>
              <a:t>‹#›</a:t>
            </a:fld>
            <a:endParaRPr lang="en-US" dirty="0"/>
          </a:p>
        </p:txBody>
      </p:sp>
    </p:spTree>
    <p:extLst>
      <p:ext uri="{BB962C8B-B14F-4D97-AF65-F5344CB8AC3E}">
        <p14:creationId xmlns:p14="http://schemas.microsoft.com/office/powerpoint/2010/main" val="3961498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3" r:id="rId5"/>
    <p:sldLayoutId id="2147483662" r:id="rId6"/>
    <p:sldLayoutId id="2147483650" r:id="rId7"/>
    <p:sldLayoutId id="2147483652" r:id="rId8"/>
    <p:sldLayoutId id="2147483664" r:id="rId9"/>
    <p:sldLayoutId id="2147483654" r:id="rId10"/>
    <p:sldLayoutId id="2147483665" r:id="rId11"/>
    <p:sldLayoutId id="2147483666" r:id="rId12"/>
    <p:sldLayoutId id="2147483667" r:id="rId13"/>
    <p:sldLayoutId id="2147483668" r:id="rId14"/>
    <p:sldLayoutId id="2147483669" r:id="rId15"/>
    <p:sldLayoutId id="2147483671" r:id="rId16"/>
    <p:sldLayoutId id="2147483655" r:id="rId17"/>
    <p:sldLayoutId id="2147483670" r:id="rId18"/>
  </p:sldLayoutIdLst>
  <p:hf hdr="0" ftr="0" dt="0"/>
  <p:txStyles>
    <p:titleStyle>
      <a:lvl1pPr algn="l" defTabSz="685783" rtl="0" eaLnBrk="1" latinLnBrk="0" hangingPunct="1">
        <a:lnSpc>
          <a:spcPct val="90000"/>
        </a:lnSpc>
        <a:spcBef>
          <a:spcPct val="0"/>
        </a:spcBef>
        <a:buNone/>
        <a:defRPr sz="2400" b="0" i="0" kern="1200">
          <a:solidFill>
            <a:schemeClr val="accent3"/>
          </a:solidFill>
          <a:latin typeface="Segoe UI" panose="020B0502040204020203" pitchFamily="34" charset="0"/>
          <a:ea typeface="+mj-ea"/>
          <a:cs typeface="+mj-cs"/>
        </a:defRPr>
      </a:lvl1pPr>
    </p:titleStyle>
    <p:bodyStyle>
      <a:lvl1pPr marL="285750" indent="-285750" algn="l" defTabSz="685783" rtl="0" eaLnBrk="1" latinLnBrk="0" hangingPunct="1">
        <a:lnSpc>
          <a:spcPct val="90000"/>
        </a:lnSpc>
        <a:spcBef>
          <a:spcPts val="750"/>
        </a:spcBef>
        <a:buClr>
          <a:schemeClr val="accent2"/>
        </a:buClr>
        <a:buFont typeface="Courier New" panose="02070309020205020404" pitchFamily="49" charset="0"/>
        <a:buChar char="o"/>
        <a:defRPr sz="1800" b="0" i="0" kern="1200">
          <a:solidFill>
            <a:schemeClr val="tx1"/>
          </a:solidFill>
          <a:latin typeface="Segoe UI" panose="020B0502040204020203" pitchFamily="34" charset="0"/>
          <a:ea typeface="+mn-ea"/>
          <a:cs typeface="+mn-cs"/>
        </a:defRPr>
      </a:lvl1pPr>
      <a:lvl2pPr marL="514337" indent="-171446" algn="l" defTabSz="685783" rtl="0" eaLnBrk="1" latinLnBrk="0" hangingPunct="1">
        <a:lnSpc>
          <a:spcPct val="90000"/>
        </a:lnSpc>
        <a:spcBef>
          <a:spcPts val="375"/>
        </a:spcBef>
        <a:buClr>
          <a:schemeClr val="accent2"/>
        </a:buClr>
        <a:buFont typeface="Segoe UI" panose="020B0502040204020203" pitchFamily="34" charset="0"/>
        <a:buChar char="—"/>
        <a:defRPr sz="1500" b="0" i="0" kern="1200">
          <a:solidFill>
            <a:schemeClr val="tx1"/>
          </a:solidFill>
          <a:latin typeface="Segoe UI" panose="020B0502040204020203" pitchFamily="34" charset="0"/>
          <a:ea typeface="+mn-ea"/>
          <a:cs typeface="+mn-cs"/>
        </a:defRPr>
      </a:lvl2pPr>
      <a:lvl3pPr marL="857228" indent="-171446" algn="l" defTabSz="685783" rtl="0" eaLnBrk="1" latinLnBrk="0" hangingPunct="1">
        <a:lnSpc>
          <a:spcPct val="90000"/>
        </a:lnSpc>
        <a:spcBef>
          <a:spcPts val="375"/>
        </a:spcBef>
        <a:buClr>
          <a:schemeClr val="accent2"/>
        </a:buClr>
        <a:buFont typeface="Arial" panose="020B0604020202020204" pitchFamily="34" charset="0"/>
        <a:buChar char="•"/>
        <a:defRPr sz="1350" b="0" i="0" kern="1200">
          <a:solidFill>
            <a:schemeClr val="tx1"/>
          </a:solidFill>
          <a:latin typeface="Segoe UI" panose="020B0502040204020203" pitchFamily="34" charset="0"/>
          <a:ea typeface="+mn-ea"/>
          <a:cs typeface="+mn-cs"/>
        </a:defRPr>
      </a:lvl3pPr>
      <a:lvl4pPr marL="1200120" indent="-171446" algn="l" defTabSz="685783" rtl="0" eaLnBrk="1" latinLnBrk="0" hangingPunct="1">
        <a:lnSpc>
          <a:spcPct val="90000"/>
        </a:lnSpc>
        <a:spcBef>
          <a:spcPts val="375"/>
        </a:spcBef>
        <a:buClr>
          <a:schemeClr val="accent2"/>
        </a:buClr>
        <a:buFont typeface="Wingdings" panose="05000000000000000000" pitchFamily="2" charset="2"/>
        <a:buChar char="§"/>
        <a:defRPr sz="1200" b="0" i="0" kern="1200">
          <a:solidFill>
            <a:schemeClr val="tx1"/>
          </a:solidFill>
          <a:latin typeface="Segoe UI" panose="020B0502040204020203" pitchFamily="34" charset="0"/>
          <a:ea typeface="+mn-ea"/>
          <a:cs typeface="+mn-cs"/>
        </a:defRPr>
      </a:lvl4pPr>
      <a:lvl5pPr marL="1543012" indent="-171446" algn="l" defTabSz="685783" rtl="0" eaLnBrk="1" latinLnBrk="0" hangingPunct="1">
        <a:lnSpc>
          <a:spcPct val="90000"/>
        </a:lnSpc>
        <a:spcBef>
          <a:spcPts val="375"/>
        </a:spcBef>
        <a:buClr>
          <a:schemeClr val="accent2"/>
        </a:buClr>
        <a:buFont typeface="Arial" panose="020B0604020202020204" pitchFamily="34" charset="0"/>
        <a:buChar char="•"/>
        <a:defRPr sz="1200" b="0" i="0" kern="1200">
          <a:solidFill>
            <a:schemeClr val="tx1"/>
          </a:solidFill>
          <a:latin typeface="Segoe UI" panose="020B0502040204020203"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27.jpg"/><Relationship Id="rId2" Type="http://schemas.openxmlformats.org/officeDocument/2006/relationships/diagramData" Target="../diagrams/data31.xml"/><Relationship Id="rId1" Type="http://schemas.openxmlformats.org/officeDocument/2006/relationships/slideLayout" Target="../slideLayouts/slideLayout8.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xml.rels>&#65279;<?xml version="1.0" encoding="utf-8"?><Relationships xmlns="http://schemas.openxmlformats.org/package/2006/relationships"><Relationship Type="http://schemas.openxmlformats.org/officeDocument/2006/relationships/image" Target="../media/image21.png" Id="rId3" /><Relationship Type="http://schemas.openxmlformats.org/officeDocument/2006/relationships/slideLayout" Target="../slideLayouts/slideLayout7.xml" Id="rId1" /><Relationship Type="http://schemas.openxmlformats.org/officeDocument/2006/relationships/image" Target="../media/image24.png" Id="rId6" /><Relationship Type="http://schemas.openxmlformats.org/officeDocument/2006/relationships/image" Target="../media/image23.png" Id="rId5" /><Relationship Type="http://schemas.openxmlformats.org/officeDocument/2006/relationships/image" Target="../media/image22.png" Id="rId4" /></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ubtitle 1" descr="" title="">
            <a:extLst>
              <a:ext uri="{FF2B5EF4-FFF2-40B4-BE49-F238E27FC236}">
                <a16:creationId xmlns:a16="http://schemas.microsoft.com/office/drawing/2014/main" id="{5B015B82-9EC9-CFAF-67DA-673321598C5C}"/>
              </a:ext>
            </a:extLst>
          </p:cNvPr>
          <p:cNvSpPr>
            <a:spLocks noGrp="1"/>
          </p:cNvSpPr>
          <p:nvPr>
            <p:ph type="subTitle" idx="1"/>
          </p:nvPr>
        </p:nvSpPr>
        <p:spPr/>
        <p:txBody>
          <a:bodyPr/>
          <a:lstStyle/>
          <a:p>
            <a:r>
              <a:rPr lang="en-US" b="1" dirty="0"/>
              <a:t>Brigid Harrington</a:t>
            </a:r>
            <a:r>
              <a:rPr lang="en-US" dirty="0"/>
              <a:t>, Senior Attorney </a:t>
            </a:r>
          </a:p>
        </p:txBody>
      </p:sp>
      <p:sp>
        <p:nvSpPr>
          <p:cNvPr id="3" name="Title 2" descr="" title="">
            <a:extLst>
              <a:ext uri="{FF2B5EF4-FFF2-40B4-BE49-F238E27FC236}">
                <a16:creationId xmlns:a16="http://schemas.microsoft.com/office/drawing/2014/main" id="{A91AD983-FCA4-972E-0DEE-53DA61666978}"/>
              </a:ext>
            </a:extLst>
          </p:cNvPr>
          <p:cNvSpPr>
            <a:spLocks noGrp="1"/>
          </p:cNvSpPr>
          <p:nvPr>
            <p:ph type="title"/>
          </p:nvPr>
        </p:nvSpPr>
        <p:spPr/>
        <p:txBody>
          <a:bodyPr>
            <a:normAutofit fontScale="90000"/>
          </a:bodyPr>
          <a:lstStyle/>
          <a:p>
            <a:r>
              <a:rPr lang="en-US" dirty="0">
                <a:solidFill>
                  <a:srgbClr val="0D7062"/>
                </a:solidFill>
              </a:rPr>
              <a:t>Title IX Training 2025-2026</a:t>
            </a:r>
            <a:br>
              <a:rPr lang="en-US" dirty="0">
                <a:solidFill>
                  <a:srgbClr val="0D7062"/>
                </a:solidFill>
              </a:rPr>
            </a:br>
            <a:br>
              <a:rPr lang="en-US" dirty="0">
                <a:solidFill>
                  <a:srgbClr val="0D7062"/>
                </a:solidFill>
              </a:rPr>
            </a:br>
            <a:r>
              <a:rPr lang="en-US" dirty="0">
                <a:solidFill>
                  <a:srgbClr val="0D7062"/>
                </a:solidFill>
              </a:rPr>
              <a:t>Nichols College Title IX &amp; Sexual Misconduct Policies</a:t>
            </a:r>
            <a:br>
              <a:rPr lang="en-US" dirty="0">
                <a:solidFill>
                  <a:srgbClr val="0D7062"/>
                </a:solidFill>
              </a:rPr>
            </a:br>
            <a:endParaRPr lang="en-US" dirty="0">
              <a:solidFill>
                <a:srgbClr val="0D7062"/>
              </a:solidFill>
            </a:endParaRPr>
          </a:p>
        </p:txBody>
      </p:sp>
    </p:spTree>
    <p:extLst>
      <p:ext uri="{BB962C8B-B14F-4D97-AF65-F5344CB8AC3E}">
        <p14:creationId xmlns:p14="http://schemas.microsoft.com/office/powerpoint/2010/main" val="3144717313"/>
      </p:ext>
    </p:extLst>
  </p:cSld>
  <p:clrMapOvr>
    <a:masterClrMapping/>
  </p:clrMapOvr>
</p:sld>
</file>

<file path=ppt/slides/slide1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08E0097E-68A8-1F50-9129-C596E8AB8004}"/>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4399382B-49BB-2301-32FB-17F08798BA4C}"/>
              </a:ext>
            </a:extLst>
          </p:cNvPr>
          <p:cNvSpPr>
            <a:spLocks noGrp="1"/>
          </p:cNvSpPr>
          <p:nvPr>
            <p:ph type="title"/>
          </p:nvPr>
        </p:nvSpPr>
        <p:spPr/>
        <p:txBody>
          <a:bodyPr/>
          <a:lstStyle/>
          <a:p>
            <a:r>
              <a:rPr lang="en-US" dirty="0">
                <a:solidFill>
                  <a:srgbClr val="0D7062"/>
                </a:solidFill>
              </a:rPr>
              <a:t>Title IX Policy Violations</a:t>
            </a:r>
          </a:p>
        </p:txBody>
      </p:sp>
      <p:graphicFrame>
        <p:nvGraphicFramePr>
          <p:cNvPr id="5" name="Content Placeholder 4" descr="" title="">
            <a:extLst>
              <a:ext uri="{FF2B5EF4-FFF2-40B4-BE49-F238E27FC236}">
                <a16:creationId xmlns:a16="http://schemas.microsoft.com/office/drawing/2014/main" id="{6A53B36A-CB6B-651A-46A4-520525BBCA65}"/>
              </a:ext>
            </a:extLst>
          </p:cNvPr>
          <p:cNvGraphicFramePr>
            <a:graphicFrameLocks noGrp="1"/>
          </p:cNvGraphicFramePr>
          <p:nvPr>
            <p:ph idx="1"/>
            <p:extLst>
              <p:ext uri="{D42A27DB-BD31-4B8C-83A1-F6EECF244321}">
                <p14:modId xmlns:p14="http://schemas.microsoft.com/office/powerpoint/2010/main" val="1145555220"/>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01C9A1DE-DD09-ABF0-BBAC-2F03BF454786}"/>
              </a:ext>
            </a:extLst>
          </p:cNvPr>
          <p:cNvSpPr>
            <a:spLocks noGrp="1"/>
          </p:cNvSpPr>
          <p:nvPr>
            <p:ph type="sldNum" sz="quarter" idx="4"/>
          </p:nvPr>
        </p:nvSpPr>
        <p:spPr/>
        <p:txBody>
          <a:bodyPr/>
          <a:lstStyle/>
          <a:p>
            <a:fld id="{FF5752C8-D011-A44F-A6E2-A1B2BF8B81E4}" type="slidenum">
              <a:rPr lang="en-US" smtClean="0"/>
              <a:pPr/>
              <a:t>10</a:t>
            </a:fld>
            <a:endParaRPr lang="en-US" dirty="0"/>
          </a:p>
        </p:txBody>
      </p:sp>
    </p:spTree>
    <p:extLst>
      <p:ext uri="{BB962C8B-B14F-4D97-AF65-F5344CB8AC3E}">
        <p14:creationId xmlns:p14="http://schemas.microsoft.com/office/powerpoint/2010/main" val="3202049138"/>
      </p:ext>
    </p:extLst>
  </p:cSld>
  <p:clrMapOvr>
    <a:masterClrMapping/>
  </p:clrMapOvr>
</p:sld>
</file>

<file path=ppt/slides/slide11.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CF84E3F-0016-A917-2809-D9DE60D49A69}"/>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40D019F3-CE45-00D7-4E91-D8BAF00D30A2}"/>
              </a:ext>
            </a:extLst>
          </p:cNvPr>
          <p:cNvSpPr>
            <a:spLocks noGrp="1"/>
          </p:cNvSpPr>
          <p:nvPr>
            <p:ph type="title"/>
          </p:nvPr>
        </p:nvSpPr>
        <p:spPr/>
        <p:txBody>
          <a:bodyPr/>
          <a:lstStyle/>
          <a:p>
            <a:r>
              <a:rPr lang="en-US" dirty="0">
                <a:solidFill>
                  <a:srgbClr val="0D7062"/>
                </a:solidFill>
              </a:rPr>
              <a:t>Title IX Policy Violations</a:t>
            </a:r>
          </a:p>
        </p:txBody>
      </p:sp>
      <p:graphicFrame>
        <p:nvGraphicFramePr>
          <p:cNvPr id="5" name="Content Placeholder 4" descr="" title="">
            <a:extLst>
              <a:ext uri="{FF2B5EF4-FFF2-40B4-BE49-F238E27FC236}">
                <a16:creationId xmlns:a16="http://schemas.microsoft.com/office/drawing/2014/main" id="{B619DEFF-4C52-2EAC-7ECF-A2059D16C9FB}"/>
              </a:ext>
            </a:extLst>
          </p:cNvPr>
          <p:cNvGraphicFramePr>
            <a:graphicFrameLocks noGrp="1"/>
          </p:cNvGraphicFramePr>
          <p:nvPr>
            <p:ph idx="1"/>
            <p:extLst>
              <p:ext uri="{D42A27DB-BD31-4B8C-83A1-F6EECF244321}">
                <p14:modId xmlns:p14="http://schemas.microsoft.com/office/powerpoint/2010/main" val="3581982173"/>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descr="" title="">
            <a:extLst>
              <a:ext uri="{FF2B5EF4-FFF2-40B4-BE49-F238E27FC236}">
                <a16:creationId xmlns:a16="http://schemas.microsoft.com/office/drawing/2014/main" id="{F91F7E60-76D9-C136-9E60-A0C01274494C}"/>
              </a:ext>
            </a:extLst>
          </p:cNvPr>
          <p:cNvSpPr>
            <a:spLocks noGrp="1"/>
          </p:cNvSpPr>
          <p:nvPr>
            <p:ph type="sldNum" sz="quarter" idx="4"/>
          </p:nvPr>
        </p:nvSpPr>
        <p:spPr/>
        <p:txBody>
          <a:bodyPr/>
          <a:lstStyle/>
          <a:p>
            <a:fld id="{FF5752C8-D011-A44F-A6E2-A1B2BF8B81E4}" type="slidenum">
              <a:rPr lang="en-US" smtClean="0"/>
              <a:pPr/>
              <a:t>11</a:t>
            </a:fld>
            <a:endParaRPr lang="en-US" dirty="0"/>
          </a:p>
        </p:txBody>
      </p:sp>
    </p:spTree>
    <p:extLst>
      <p:ext uri="{BB962C8B-B14F-4D97-AF65-F5344CB8AC3E}">
        <p14:creationId xmlns:p14="http://schemas.microsoft.com/office/powerpoint/2010/main" val="3677299077"/>
      </p:ext>
    </p:extLst>
  </p:cSld>
  <p:clrMapOvr>
    <a:masterClrMapping/>
  </p:clrMapOvr>
</p:sld>
</file>

<file path=ppt/slides/slide1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E966354-A2BF-DD22-BA2E-E4FBEDFF8B33}"/>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E7477D9-0EB1-0644-7BAC-C6ED1BA3A8C6}"/>
              </a:ext>
            </a:extLst>
          </p:cNvPr>
          <p:cNvSpPr>
            <a:spLocks noGrp="1"/>
          </p:cNvSpPr>
          <p:nvPr>
            <p:ph type="title"/>
          </p:nvPr>
        </p:nvSpPr>
        <p:spPr/>
        <p:txBody>
          <a:bodyPr/>
          <a:lstStyle/>
          <a:p>
            <a:r>
              <a:rPr lang="en-US" dirty="0">
                <a:solidFill>
                  <a:srgbClr val="0D7062"/>
                </a:solidFill>
              </a:rPr>
              <a:t>Title IX Policy Violations</a:t>
            </a:r>
          </a:p>
        </p:txBody>
      </p:sp>
      <p:graphicFrame>
        <p:nvGraphicFramePr>
          <p:cNvPr id="5" name="Content Placeholder 4" descr="" title="">
            <a:extLst>
              <a:ext uri="{FF2B5EF4-FFF2-40B4-BE49-F238E27FC236}">
                <a16:creationId xmlns:a16="http://schemas.microsoft.com/office/drawing/2014/main" id="{77F463AF-6644-390F-385B-65D18C560DFA}"/>
              </a:ext>
            </a:extLst>
          </p:cNvPr>
          <p:cNvGraphicFramePr>
            <a:graphicFrameLocks noGrp="1"/>
          </p:cNvGraphicFramePr>
          <p:nvPr>
            <p:ph idx="1"/>
            <p:extLst>
              <p:ext uri="{D42A27DB-BD31-4B8C-83A1-F6EECF244321}">
                <p14:modId xmlns:p14="http://schemas.microsoft.com/office/powerpoint/2010/main" val="2680282160"/>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descr="" title="">
            <a:extLst>
              <a:ext uri="{FF2B5EF4-FFF2-40B4-BE49-F238E27FC236}">
                <a16:creationId xmlns:a16="http://schemas.microsoft.com/office/drawing/2014/main" id="{5ADF0467-37BD-39D7-4168-E4DCD501D312}"/>
              </a:ext>
            </a:extLst>
          </p:cNvPr>
          <p:cNvSpPr>
            <a:spLocks noGrp="1"/>
          </p:cNvSpPr>
          <p:nvPr>
            <p:ph type="sldNum" sz="quarter" idx="4"/>
          </p:nvPr>
        </p:nvSpPr>
        <p:spPr/>
        <p:txBody>
          <a:bodyPr/>
          <a:lstStyle/>
          <a:p>
            <a:fld id="{FF5752C8-D011-A44F-A6E2-A1B2BF8B81E4}" type="slidenum">
              <a:rPr lang="en-US" smtClean="0"/>
              <a:pPr/>
              <a:t>12</a:t>
            </a:fld>
            <a:endParaRPr lang="en-US" dirty="0"/>
          </a:p>
        </p:txBody>
      </p:sp>
    </p:spTree>
    <p:extLst>
      <p:ext uri="{BB962C8B-B14F-4D97-AF65-F5344CB8AC3E}">
        <p14:creationId xmlns:p14="http://schemas.microsoft.com/office/powerpoint/2010/main" val="1980088241"/>
      </p:ext>
    </p:extLst>
  </p:cSld>
  <p:clrMapOvr>
    <a:masterClrMapping/>
  </p:clrMapOvr>
</p:sld>
</file>

<file path=ppt/slides/slide13.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FFBFADAF-1549-85D9-71DF-B7443790CBC5}"/>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A1CE237-33B2-4C77-C5DD-D00B1560147A}"/>
              </a:ext>
            </a:extLst>
          </p:cNvPr>
          <p:cNvSpPr>
            <a:spLocks noGrp="1"/>
          </p:cNvSpPr>
          <p:nvPr>
            <p:ph type="title"/>
          </p:nvPr>
        </p:nvSpPr>
        <p:spPr/>
        <p:txBody>
          <a:bodyPr/>
          <a:lstStyle/>
          <a:p>
            <a:r>
              <a:rPr lang="en-US" dirty="0">
                <a:solidFill>
                  <a:srgbClr val="0D7062"/>
                </a:solidFill>
              </a:rPr>
              <a:t>Title IX Policy Violations</a:t>
            </a:r>
          </a:p>
        </p:txBody>
      </p:sp>
      <p:graphicFrame>
        <p:nvGraphicFramePr>
          <p:cNvPr id="5" name="Content Placeholder 4" descr="" title="">
            <a:extLst>
              <a:ext uri="{FF2B5EF4-FFF2-40B4-BE49-F238E27FC236}">
                <a16:creationId xmlns:a16="http://schemas.microsoft.com/office/drawing/2014/main" id="{46A8B0F8-B983-D6DC-A802-06F89DF03FFE}"/>
              </a:ext>
            </a:extLst>
          </p:cNvPr>
          <p:cNvGraphicFramePr>
            <a:graphicFrameLocks noGrp="1"/>
          </p:cNvGraphicFramePr>
          <p:nvPr>
            <p:ph idx="1"/>
            <p:extLst>
              <p:ext uri="{D42A27DB-BD31-4B8C-83A1-F6EECF244321}">
                <p14:modId xmlns:p14="http://schemas.microsoft.com/office/powerpoint/2010/main" val="3888239735"/>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F96FD283-3422-3588-D217-9C5BFF7FA040}"/>
              </a:ext>
            </a:extLst>
          </p:cNvPr>
          <p:cNvSpPr>
            <a:spLocks noGrp="1"/>
          </p:cNvSpPr>
          <p:nvPr>
            <p:ph type="sldNum" sz="quarter" idx="4"/>
          </p:nvPr>
        </p:nvSpPr>
        <p:spPr/>
        <p:txBody>
          <a:bodyPr/>
          <a:lstStyle/>
          <a:p>
            <a:fld id="{FF5752C8-D011-A44F-A6E2-A1B2BF8B81E4}" type="slidenum">
              <a:rPr lang="en-US" smtClean="0"/>
              <a:pPr/>
              <a:t>13</a:t>
            </a:fld>
            <a:endParaRPr lang="en-US" dirty="0"/>
          </a:p>
        </p:txBody>
      </p:sp>
    </p:spTree>
    <p:extLst>
      <p:ext uri="{BB962C8B-B14F-4D97-AF65-F5344CB8AC3E}">
        <p14:creationId xmlns:p14="http://schemas.microsoft.com/office/powerpoint/2010/main" val="414747041"/>
      </p:ext>
    </p:extLst>
  </p:cSld>
  <p:clrMapOvr>
    <a:masterClrMapping/>
  </p:clrMapOvr>
</p:sld>
</file>

<file path=ppt/slides/slide1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BCDA0C0-5B1A-371C-96FB-6D0552A731A7}"/>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98346A16-1980-A2C8-EE9D-1E208067DF3E}"/>
              </a:ext>
            </a:extLst>
          </p:cNvPr>
          <p:cNvSpPr>
            <a:spLocks noGrp="1"/>
          </p:cNvSpPr>
          <p:nvPr>
            <p:ph type="title"/>
          </p:nvPr>
        </p:nvSpPr>
        <p:spPr/>
        <p:txBody>
          <a:bodyPr/>
          <a:lstStyle/>
          <a:p>
            <a:r>
              <a:rPr lang="en-US" dirty="0">
                <a:solidFill>
                  <a:srgbClr val="0D7062"/>
                </a:solidFill>
              </a:rPr>
              <a:t>Title IX Policy Violations</a:t>
            </a:r>
          </a:p>
        </p:txBody>
      </p:sp>
      <p:graphicFrame>
        <p:nvGraphicFramePr>
          <p:cNvPr id="6" name="Content Placeholder 5" descr="" title="">
            <a:extLst>
              <a:ext uri="{FF2B5EF4-FFF2-40B4-BE49-F238E27FC236}">
                <a16:creationId xmlns:a16="http://schemas.microsoft.com/office/drawing/2014/main" id="{F369E2B6-7007-BA34-91BC-B6195B534CFD}"/>
              </a:ext>
            </a:extLst>
          </p:cNvPr>
          <p:cNvGraphicFramePr>
            <a:graphicFrameLocks noGrp="1"/>
          </p:cNvGraphicFramePr>
          <p:nvPr>
            <p:ph idx="1"/>
            <p:extLst>
              <p:ext uri="{D42A27DB-BD31-4B8C-83A1-F6EECF244321}">
                <p14:modId xmlns:p14="http://schemas.microsoft.com/office/powerpoint/2010/main" val="2939715120"/>
              </p:ext>
            </p:extLst>
          </p:nvPr>
        </p:nvGraphicFramePr>
        <p:xfrm>
          <a:off x="551891" y="1547812"/>
          <a:ext cx="7834033" cy="4048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2150644E-C380-22DE-AC5F-A0A8F5AE1ECA}"/>
              </a:ext>
            </a:extLst>
          </p:cNvPr>
          <p:cNvSpPr>
            <a:spLocks noGrp="1"/>
          </p:cNvSpPr>
          <p:nvPr>
            <p:ph type="sldNum" sz="quarter" idx="4"/>
          </p:nvPr>
        </p:nvSpPr>
        <p:spPr/>
        <p:txBody>
          <a:bodyPr/>
          <a:lstStyle/>
          <a:p>
            <a:fld id="{FF5752C8-D011-A44F-A6E2-A1B2BF8B81E4}" type="slidenum">
              <a:rPr lang="en-US" smtClean="0"/>
              <a:pPr/>
              <a:t>14</a:t>
            </a:fld>
            <a:endParaRPr lang="en-US" dirty="0"/>
          </a:p>
        </p:txBody>
      </p:sp>
    </p:spTree>
    <p:extLst>
      <p:ext uri="{BB962C8B-B14F-4D97-AF65-F5344CB8AC3E}">
        <p14:creationId xmlns:p14="http://schemas.microsoft.com/office/powerpoint/2010/main" val="1140255843"/>
      </p:ext>
    </p:extLst>
  </p:cSld>
  <p:clrMapOvr>
    <a:masterClrMapping/>
  </p:clrMapOvr>
</p:sld>
</file>

<file path=ppt/slides/slide15.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8241223-36CB-4892-4AAF-E0676AF32173}"/>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49658F7-734A-0BDD-B846-493B8793A4FB}"/>
              </a:ext>
            </a:extLst>
          </p:cNvPr>
          <p:cNvSpPr>
            <a:spLocks noGrp="1"/>
          </p:cNvSpPr>
          <p:nvPr>
            <p:ph type="title"/>
          </p:nvPr>
        </p:nvSpPr>
        <p:spPr/>
        <p:txBody>
          <a:bodyPr/>
          <a:lstStyle/>
          <a:p>
            <a:r>
              <a:rPr lang="en-US" dirty="0">
                <a:solidFill>
                  <a:srgbClr val="0D7062"/>
                </a:solidFill>
              </a:rPr>
              <a:t>Sexual Misconduct Policy Violations</a:t>
            </a:r>
          </a:p>
        </p:txBody>
      </p:sp>
      <p:graphicFrame>
        <p:nvGraphicFramePr>
          <p:cNvPr id="5" name="Content Placeholder 4" descr="" title="">
            <a:extLst>
              <a:ext uri="{FF2B5EF4-FFF2-40B4-BE49-F238E27FC236}">
                <a16:creationId xmlns:a16="http://schemas.microsoft.com/office/drawing/2014/main" id="{7BFECBFE-66C2-A803-E40D-885CD4C15192}"/>
              </a:ext>
            </a:extLst>
          </p:cNvPr>
          <p:cNvGraphicFramePr>
            <a:graphicFrameLocks noGrp="1"/>
          </p:cNvGraphicFramePr>
          <p:nvPr>
            <p:ph idx="1"/>
            <p:extLst>
              <p:ext uri="{D42A27DB-BD31-4B8C-83A1-F6EECF244321}">
                <p14:modId xmlns:p14="http://schemas.microsoft.com/office/powerpoint/2010/main" val="3829215266"/>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76A2CF44-5305-FF14-92C5-1A73D44153EE}"/>
              </a:ext>
            </a:extLst>
          </p:cNvPr>
          <p:cNvSpPr>
            <a:spLocks noGrp="1"/>
          </p:cNvSpPr>
          <p:nvPr>
            <p:ph type="sldNum" sz="quarter" idx="4"/>
          </p:nvPr>
        </p:nvSpPr>
        <p:spPr/>
        <p:txBody>
          <a:bodyPr/>
          <a:lstStyle/>
          <a:p>
            <a:fld id="{FF5752C8-D011-A44F-A6E2-A1B2BF8B81E4}" type="slidenum">
              <a:rPr lang="en-US" smtClean="0"/>
              <a:pPr/>
              <a:t>15</a:t>
            </a:fld>
            <a:endParaRPr lang="en-US" dirty="0"/>
          </a:p>
        </p:txBody>
      </p:sp>
    </p:spTree>
    <p:extLst>
      <p:ext uri="{BB962C8B-B14F-4D97-AF65-F5344CB8AC3E}">
        <p14:creationId xmlns:p14="http://schemas.microsoft.com/office/powerpoint/2010/main" val="1035833458"/>
      </p:ext>
    </p:extLst>
  </p:cSld>
  <p:clrMapOvr>
    <a:masterClrMapping/>
  </p:clrMapOvr>
</p:sld>
</file>

<file path=ppt/slides/slide1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7799C9B-33E5-8854-5EAC-259566CBBF5D}"/>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13EB4006-2403-4F81-0643-9635BEC36627}"/>
              </a:ext>
            </a:extLst>
          </p:cNvPr>
          <p:cNvSpPr>
            <a:spLocks noGrp="1"/>
          </p:cNvSpPr>
          <p:nvPr>
            <p:ph type="title"/>
          </p:nvPr>
        </p:nvSpPr>
        <p:spPr/>
        <p:txBody>
          <a:bodyPr/>
          <a:lstStyle/>
          <a:p>
            <a:r>
              <a:rPr lang="en-US" dirty="0">
                <a:solidFill>
                  <a:srgbClr val="0D7062"/>
                </a:solidFill>
              </a:rPr>
              <a:t>Sexual Misconduct Policy Violations</a:t>
            </a:r>
          </a:p>
        </p:txBody>
      </p:sp>
      <p:graphicFrame>
        <p:nvGraphicFramePr>
          <p:cNvPr id="5" name="Content Placeholder 4" descr="" title="">
            <a:extLst>
              <a:ext uri="{FF2B5EF4-FFF2-40B4-BE49-F238E27FC236}">
                <a16:creationId xmlns:a16="http://schemas.microsoft.com/office/drawing/2014/main" id="{30D9E969-3355-01A5-4F8F-E4B4CB9DD02E}"/>
              </a:ext>
            </a:extLst>
          </p:cNvPr>
          <p:cNvGraphicFramePr>
            <a:graphicFrameLocks noGrp="1"/>
          </p:cNvGraphicFramePr>
          <p:nvPr>
            <p:ph idx="1"/>
            <p:extLst>
              <p:ext uri="{D42A27DB-BD31-4B8C-83A1-F6EECF244321}">
                <p14:modId xmlns:p14="http://schemas.microsoft.com/office/powerpoint/2010/main" val="1914436448"/>
              </p:ext>
            </p:extLst>
          </p:nvPr>
        </p:nvGraphicFramePr>
        <p:xfrm>
          <a:off x="389966" y="1420892"/>
          <a:ext cx="8377517" cy="4635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descr="" title="">
            <a:extLst>
              <a:ext uri="{FF2B5EF4-FFF2-40B4-BE49-F238E27FC236}">
                <a16:creationId xmlns:a16="http://schemas.microsoft.com/office/drawing/2014/main" id="{18F2DFF0-83CF-6E6D-D0E3-FC06FF3E39E7}"/>
              </a:ext>
            </a:extLst>
          </p:cNvPr>
          <p:cNvSpPr>
            <a:spLocks noGrp="1"/>
          </p:cNvSpPr>
          <p:nvPr>
            <p:ph type="sldNum" sz="quarter" idx="4"/>
          </p:nvPr>
        </p:nvSpPr>
        <p:spPr/>
        <p:txBody>
          <a:bodyPr/>
          <a:lstStyle/>
          <a:p>
            <a:fld id="{FF5752C8-D011-A44F-A6E2-A1B2BF8B81E4}" type="slidenum">
              <a:rPr lang="en-US" smtClean="0"/>
              <a:pPr/>
              <a:t>16</a:t>
            </a:fld>
            <a:endParaRPr lang="en-US" dirty="0"/>
          </a:p>
        </p:txBody>
      </p:sp>
    </p:spTree>
    <p:extLst>
      <p:ext uri="{BB962C8B-B14F-4D97-AF65-F5344CB8AC3E}">
        <p14:creationId xmlns:p14="http://schemas.microsoft.com/office/powerpoint/2010/main" val="500933514"/>
      </p:ext>
    </p:extLst>
  </p:cSld>
  <p:clrMapOvr>
    <a:masterClrMapping/>
  </p:clrMapOvr>
</p:sld>
</file>

<file path=ppt/slides/slide1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96A5BBE-89BD-10DA-1367-76E161D5DE5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2379B20-A9A3-B811-FA42-A8471103D009}"/>
              </a:ext>
            </a:extLst>
          </p:cNvPr>
          <p:cNvSpPr>
            <a:spLocks noGrp="1"/>
          </p:cNvSpPr>
          <p:nvPr>
            <p:ph type="title"/>
          </p:nvPr>
        </p:nvSpPr>
        <p:spPr/>
        <p:txBody>
          <a:bodyPr/>
          <a:lstStyle/>
          <a:p>
            <a:r>
              <a:rPr lang="en-US" dirty="0">
                <a:solidFill>
                  <a:srgbClr val="0D7062"/>
                </a:solidFill>
              </a:rPr>
              <a:t>Sexual Misconduct Policy Violations</a:t>
            </a:r>
          </a:p>
        </p:txBody>
      </p:sp>
      <p:graphicFrame>
        <p:nvGraphicFramePr>
          <p:cNvPr id="7" name="Content Placeholder 6" descr="" title="">
            <a:extLst>
              <a:ext uri="{FF2B5EF4-FFF2-40B4-BE49-F238E27FC236}">
                <a16:creationId xmlns:a16="http://schemas.microsoft.com/office/drawing/2014/main" id="{5738920A-CA40-2053-4A5E-F42DB926E367}"/>
              </a:ext>
            </a:extLst>
          </p:cNvPr>
          <p:cNvGraphicFramePr>
            <a:graphicFrameLocks noGrp="1"/>
          </p:cNvGraphicFramePr>
          <p:nvPr>
            <p:ph idx="1"/>
            <p:extLst>
              <p:ext uri="{D42A27DB-BD31-4B8C-83A1-F6EECF244321}">
                <p14:modId xmlns:p14="http://schemas.microsoft.com/office/powerpoint/2010/main" val="480689235"/>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8D7DB6D4-5D6D-61F8-4C37-07C99230B43D}"/>
              </a:ext>
            </a:extLst>
          </p:cNvPr>
          <p:cNvSpPr>
            <a:spLocks noGrp="1"/>
          </p:cNvSpPr>
          <p:nvPr>
            <p:ph type="sldNum" sz="quarter" idx="4"/>
          </p:nvPr>
        </p:nvSpPr>
        <p:spPr/>
        <p:txBody>
          <a:bodyPr/>
          <a:lstStyle/>
          <a:p>
            <a:fld id="{FF5752C8-D011-A44F-A6E2-A1B2BF8B81E4}" type="slidenum">
              <a:rPr lang="en-US" smtClean="0"/>
              <a:pPr/>
              <a:t>17</a:t>
            </a:fld>
            <a:endParaRPr lang="en-US" dirty="0"/>
          </a:p>
        </p:txBody>
      </p:sp>
    </p:spTree>
    <p:extLst>
      <p:ext uri="{BB962C8B-B14F-4D97-AF65-F5344CB8AC3E}">
        <p14:creationId xmlns:p14="http://schemas.microsoft.com/office/powerpoint/2010/main" val="2410527596"/>
      </p:ext>
    </p:extLst>
  </p:cSld>
  <p:clrMapOvr>
    <a:masterClrMapping/>
  </p:clrMapOvr>
</p:sld>
</file>

<file path=ppt/slides/slide18.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73739D0-368E-80BE-0E32-439FB13B8F4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927EF70-AB30-88BA-4E2E-BD5C1D93874B}"/>
              </a:ext>
            </a:extLst>
          </p:cNvPr>
          <p:cNvSpPr>
            <a:spLocks noGrp="1"/>
          </p:cNvSpPr>
          <p:nvPr>
            <p:ph type="title"/>
          </p:nvPr>
        </p:nvSpPr>
        <p:spPr/>
        <p:txBody>
          <a:bodyPr/>
          <a:lstStyle/>
          <a:p>
            <a:r>
              <a:rPr lang="en-US" dirty="0">
                <a:solidFill>
                  <a:srgbClr val="0D7062"/>
                </a:solidFill>
              </a:rPr>
              <a:t>Common Definitions</a:t>
            </a:r>
          </a:p>
        </p:txBody>
      </p:sp>
      <p:graphicFrame>
        <p:nvGraphicFramePr>
          <p:cNvPr id="5" name="Content Placeholder 4" descr="" title="">
            <a:extLst>
              <a:ext uri="{FF2B5EF4-FFF2-40B4-BE49-F238E27FC236}">
                <a16:creationId xmlns:a16="http://schemas.microsoft.com/office/drawing/2014/main" id="{6A4D23E1-7750-A1F4-F81F-83BB981C2BDD}"/>
              </a:ext>
            </a:extLst>
          </p:cNvPr>
          <p:cNvGraphicFramePr>
            <a:graphicFrameLocks noGrp="1"/>
          </p:cNvGraphicFramePr>
          <p:nvPr>
            <p:ph idx="1"/>
            <p:extLst>
              <p:ext uri="{D42A27DB-BD31-4B8C-83A1-F6EECF244321}">
                <p14:modId xmlns:p14="http://schemas.microsoft.com/office/powerpoint/2010/main" val="2002357982"/>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descr="" title="">
            <a:extLst>
              <a:ext uri="{FF2B5EF4-FFF2-40B4-BE49-F238E27FC236}">
                <a16:creationId xmlns:a16="http://schemas.microsoft.com/office/drawing/2014/main" id="{B5F4B974-2471-D445-AF6C-94B72ED06CA2}"/>
              </a:ext>
            </a:extLst>
          </p:cNvPr>
          <p:cNvSpPr>
            <a:spLocks noGrp="1"/>
          </p:cNvSpPr>
          <p:nvPr>
            <p:ph type="sldNum" sz="quarter" idx="4"/>
          </p:nvPr>
        </p:nvSpPr>
        <p:spPr/>
        <p:txBody>
          <a:bodyPr/>
          <a:lstStyle/>
          <a:p>
            <a:fld id="{FF5752C8-D011-A44F-A6E2-A1B2BF8B81E4}" type="slidenum">
              <a:rPr lang="en-US" smtClean="0"/>
              <a:pPr/>
              <a:t>18</a:t>
            </a:fld>
            <a:endParaRPr lang="en-US" dirty="0"/>
          </a:p>
        </p:txBody>
      </p:sp>
    </p:spTree>
    <p:extLst>
      <p:ext uri="{BB962C8B-B14F-4D97-AF65-F5344CB8AC3E}">
        <p14:creationId xmlns:p14="http://schemas.microsoft.com/office/powerpoint/2010/main" val="920043340"/>
      </p:ext>
    </p:extLst>
  </p:cSld>
  <p:clrMapOvr>
    <a:masterClrMapping/>
  </p:clrMapOvr>
</p:sld>
</file>

<file path=ppt/slides/slide1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701A2E4-F559-CB76-5E5A-7586E644C574}"/>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AE44C89-F0CA-A7F3-CD3F-AC0FB30C4788}"/>
              </a:ext>
            </a:extLst>
          </p:cNvPr>
          <p:cNvSpPr>
            <a:spLocks noGrp="1"/>
          </p:cNvSpPr>
          <p:nvPr>
            <p:ph type="title"/>
          </p:nvPr>
        </p:nvSpPr>
        <p:spPr/>
        <p:txBody>
          <a:bodyPr/>
          <a:lstStyle/>
          <a:p>
            <a:r>
              <a:rPr lang="en-US" dirty="0">
                <a:solidFill>
                  <a:srgbClr val="0D7062"/>
                </a:solidFill>
              </a:rPr>
              <a:t>Common Definitions</a:t>
            </a:r>
          </a:p>
        </p:txBody>
      </p:sp>
      <p:graphicFrame>
        <p:nvGraphicFramePr>
          <p:cNvPr id="5" name="Content Placeholder 4" descr="" title="">
            <a:extLst>
              <a:ext uri="{FF2B5EF4-FFF2-40B4-BE49-F238E27FC236}">
                <a16:creationId xmlns:a16="http://schemas.microsoft.com/office/drawing/2014/main" id="{7DCA6E61-0656-6839-7D71-1EFB3B5DB960}"/>
              </a:ext>
            </a:extLst>
          </p:cNvPr>
          <p:cNvGraphicFramePr>
            <a:graphicFrameLocks noGrp="1"/>
          </p:cNvGraphicFramePr>
          <p:nvPr>
            <p:ph idx="1"/>
            <p:extLst>
              <p:ext uri="{D42A27DB-BD31-4B8C-83A1-F6EECF244321}">
                <p14:modId xmlns:p14="http://schemas.microsoft.com/office/powerpoint/2010/main" val="3179133535"/>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descr="" title="">
            <a:extLst>
              <a:ext uri="{FF2B5EF4-FFF2-40B4-BE49-F238E27FC236}">
                <a16:creationId xmlns:a16="http://schemas.microsoft.com/office/drawing/2014/main" id="{DE42F250-A37C-B12C-F154-53401917703D}"/>
              </a:ext>
            </a:extLst>
          </p:cNvPr>
          <p:cNvSpPr>
            <a:spLocks noGrp="1"/>
          </p:cNvSpPr>
          <p:nvPr>
            <p:ph type="sldNum" sz="quarter" idx="4"/>
          </p:nvPr>
        </p:nvSpPr>
        <p:spPr/>
        <p:txBody>
          <a:bodyPr/>
          <a:lstStyle/>
          <a:p>
            <a:fld id="{FF5752C8-D011-A44F-A6E2-A1B2BF8B81E4}" type="slidenum">
              <a:rPr lang="en-US" smtClean="0"/>
              <a:pPr/>
              <a:t>19</a:t>
            </a:fld>
            <a:endParaRPr lang="en-US" dirty="0"/>
          </a:p>
        </p:txBody>
      </p:sp>
    </p:spTree>
    <p:extLst>
      <p:ext uri="{BB962C8B-B14F-4D97-AF65-F5344CB8AC3E}">
        <p14:creationId xmlns:p14="http://schemas.microsoft.com/office/powerpoint/2010/main" val="1720631442"/>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6033F60-AFBB-B656-A54A-6089585A6B51}"/>
              </a:ext>
            </a:extLst>
          </p:cNvPr>
          <p:cNvSpPr>
            <a:spLocks noGrp="1"/>
          </p:cNvSpPr>
          <p:nvPr>
            <p:ph type="title"/>
          </p:nvPr>
        </p:nvSpPr>
        <p:spPr/>
        <p:txBody>
          <a:bodyPr/>
          <a:lstStyle/>
          <a:p>
            <a:r>
              <a:rPr lang="en-US" dirty="0">
                <a:solidFill>
                  <a:srgbClr val="018D72"/>
                </a:solidFill>
              </a:rPr>
              <a:t>Presenter Contacts</a:t>
            </a:r>
          </a:p>
        </p:txBody>
      </p:sp>
      <p:sp>
        <p:nvSpPr>
          <p:cNvPr id="3" name="Slide Number Placeholder 2" descr="" title="">
            <a:extLst>
              <a:ext uri="{FF2B5EF4-FFF2-40B4-BE49-F238E27FC236}">
                <a16:creationId xmlns:a16="http://schemas.microsoft.com/office/drawing/2014/main" id="{300E430B-23C3-D7CE-E91D-E58604FDA089}"/>
              </a:ext>
            </a:extLst>
          </p:cNvPr>
          <p:cNvSpPr>
            <a:spLocks noGrp="1"/>
          </p:cNvSpPr>
          <p:nvPr>
            <p:ph type="sldNum" sz="quarter" idx="12"/>
          </p:nvPr>
        </p:nvSpPr>
        <p:spPr/>
        <p:txBody>
          <a:bodyPr/>
          <a:lstStyle/>
          <a:p>
            <a:fld id="{FF5752C8-D011-A44F-A6E2-A1B2BF8B81E4}" type="slidenum">
              <a:rPr lang="en-US" smtClean="0"/>
              <a:t>2</a:t>
            </a:fld>
            <a:endParaRPr lang="en-US"/>
          </a:p>
        </p:txBody>
      </p:sp>
      <p:pic>
        <p:nvPicPr>
          <p:cNvPr id="8" name="Picture Placeholder 16" descr="" title="">
            <a:extLst>
              <a:ext uri="{FF2B5EF4-FFF2-40B4-BE49-F238E27FC236}">
                <a16:creationId xmlns:a16="http://schemas.microsoft.com/office/drawing/2014/main" id="{E2CE9F10-BFB1-7350-6A5D-F4AA6B0A1CDC}"/>
              </a:ext>
            </a:extLst>
          </p:cNvPr>
          <p:cNvPicPr>
            <a:picLocks noChangeAspect="1"/>
          </p:cNvPicPr>
          <p:nvPr/>
        </p:nvPicPr>
        <p:blipFill>
          <a:blip r:embed="rId2"/>
          <a:srcRect t="6676" b="6676"/>
          <a:stretch>
            <a:fillRect/>
          </a:stretch>
        </p:blipFill>
        <p:spPr>
          <a:xfrm>
            <a:off x="2744788" y="1454150"/>
            <a:ext cx="3281362" cy="2843213"/>
          </a:xfrm>
          <a:prstGeom prst="rect">
            <a:avLst/>
          </a:prstGeom>
        </p:spPr>
      </p:pic>
      <p:sp>
        <p:nvSpPr>
          <p:cNvPr id="9" name="Text Placeholder 4" descr="" title="">
            <a:extLst>
              <a:ext uri="{FF2B5EF4-FFF2-40B4-BE49-F238E27FC236}">
                <a16:creationId xmlns:a16="http://schemas.microsoft.com/office/drawing/2014/main" id="{A63726E2-5A3F-E8F3-D017-AF55E4B881EF}"/>
              </a:ext>
            </a:extLst>
          </p:cNvPr>
          <p:cNvSpPr txBox="1">
            <a:spLocks/>
          </p:cNvSpPr>
          <p:nvPr/>
        </p:nvSpPr>
        <p:spPr>
          <a:xfrm>
            <a:off x="2744788" y="4929933"/>
            <a:ext cx="3280268" cy="911969"/>
          </a:xfrm>
          <a:prstGeom prst="rect">
            <a:avLst/>
          </a:prstGeom>
          <a:solidFill>
            <a:srgbClr val="0D7062"/>
          </a:solidFill>
        </p:spPr>
        <p:txBody>
          <a:bodyPr>
            <a:normAutofit/>
          </a:bodyPr>
          <a:lstStyle>
            <a:lvl1pPr marL="285750" indent="-285750" algn="l" defTabSz="685783" rtl="0" eaLnBrk="1" latinLnBrk="0" hangingPunct="1">
              <a:lnSpc>
                <a:spcPct val="90000"/>
              </a:lnSpc>
              <a:spcBef>
                <a:spcPts val="750"/>
              </a:spcBef>
              <a:buClr>
                <a:schemeClr val="accent2"/>
              </a:buClr>
              <a:buFont typeface="Courier New" panose="02070309020205020404" pitchFamily="49" charset="0"/>
              <a:buChar char="o"/>
              <a:defRPr sz="1800" b="0" i="0" kern="1200">
                <a:solidFill>
                  <a:schemeClr val="tx1"/>
                </a:solidFill>
                <a:latin typeface="Segoe UI" panose="020B0502040204020203" pitchFamily="34" charset="0"/>
                <a:ea typeface="+mn-ea"/>
                <a:cs typeface="+mn-cs"/>
              </a:defRPr>
            </a:lvl1pPr>
            <a:lvl2pPr marL="514337" indent="-171446" algn="l" defTabSz="685783" rtl="0" eaLnBrk="1" latinLnBrk="0" hangingPunct="1">
              <a:lnSpc>
                <a:spcPct val="90000"/>
              </a:lnSpc>
              <a:spcBef>
                <a:spcPts val="375"/>
              </a:spcBef>
              <a:buClr>
                <a:schemeClr val="accent2"/>
              </a:buClr>
              <a:buFont typeface="Segoe UI" panose="020B0502040204020203" pitchFamily="34" charset="0"/>
              <a:buChar char="—"/>
              <a:defRPr sz="1500" b="0" i="0" kern="1200">
                <a:solidFill>
                  <a:schemeClr val="tx1"/>
                </a:solidFill>
                <a:latin typeface="Segoe UI" panose="020B0502040204020203" pitchFamily="34" charset="0"/>
                <a:ea typeface="+mn-ea"/>
                <a:cs typeface="+mn-cs"/>
              </a:defRPr>
            </a:lvl2pPr>
            <a:lvl3pPr marL="857228" indent="-171446" algn="l" defTabSz="685783" rtl="0" eaLnBrk="1" latinLnBrk="0" hangingPunct="1">
              <a:lnSpc>
                <a:spcPct val="90000"/>
              </a:lnSpc>
              <a:spcBef>
                <a:spcPts val="375"/>
              </a:spcBef>
              <a:buClr>
                <a:schemeClr val="accent2"/>
              </a:buClr>
              <a:buFont typeface="Arial" panose="020B0604020202020204" pitchFamily="34" charset="0"/>
              <a:buChar char="•"/>
              <a:defRPr sz="1350" b="0" i="0" kern="1200">
                <a:solidFill>
                  <a:schemeClr val="tx1"/>
                </a:solidFill>
                <a:latin typeface="Segoe UI" panose="020B0502040204020203" pitchFamily="34" charset="0"/>
                <a:ea typeface="+mn-ea"/>
                <a:cs typeface="+mn-cs"/>
              </a:defRPr>
            </a:lvl3pPr>
            <a:lvl4pPr marL="1200120" indent="-171446" algn="l" defTabSz="685783" rtl="0" eaLnBrk="1" latinLnBrk="0" hangingPunct="1">
              <a:lnSpc>
                <a:spcPct val="90000"/>
              </a:lnSpc>
              <a:spcBef>
                <a:spcPts val="375"/>
              </a:spcBef>
              <a:buClr>
                <a:schemeClr val="accent2"/>
              </a:buClr>
              <a:buFont typeface="Wingdings" panose="05000000000000000000" pitchFamily="2" charset="2"/>
              <a:buChar char="§"/>
              <a:defRPr sz="1200" b="0" i="0" kern="1200">
                <a:solidFill>
                  <a:schemeClr val="tx1"/>
                </a:solidFill>
                <a:latin typeface="Segoe UI" panose="020B0502040204020203" pitchFamily="34" charset="0"/>
                <a:ea typeface="+mn-ea"/>
                <a:cs typeface="+mn-cs"/>
              </a:defRPr>
            </a:lvl4pPr>
            <a:lvl5pPr marL="1543012" indent="-171446" algn="l" defTabSz="685783" rtl="0" eaLnBrk="1" latinLnBrk="0" hangingPunct="1">
              <a:lnSpc>
                <a:spcPct val="90000"/>
              </a:lnSpc>
              <a:spcBef>
                <a:spcPts val="375"/>
              </a:spcBef>
              <a:buClr>
                <a:schemeClr val="accent2"/>
              </a:buClr>
              <a:buFont typeface="Arial" panose="020B0604020202020204" pitchFamily="34" charset="0"/>
              <a:buChar char="•"/>
              <a:defRPr sz="1200" b="0" i="0" kern="1200">
                <a:solidFill>
                  <a:schemeClr val="tx1"/>
                </a:solidFill>
                <a:latin typeface="Segoe UI" panose="020B0502040204020203"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Courier New" panose="02070309020205020404" pitchFamily="49" charset="0"/>
              <a:buNone/>
            </a:pPr>
            <a:r>
              <a:rPr lang="en-US" sz="1300" dirty="0">
                <a:solidFill>
                  <a:schemeClr val="bg1"/>
                </a:solidFill>
              </a:rPr>
              <a:t>Boston </a:t>
            </a:r>
          </a:p>
          <a:p>
            <a:pPr marL="0" indent="0">
              <a:buFont typeface="Courier New" panose="02070309020205020404" pitchFamily="49" charset="0"/>
              <a:buNone/>
            </a:pPr>
            <a:r>
              <a:rPr lang="en-US" sz="1300" dirty="0">
                <a:solidFill>
                  <a:schemeClr val="bg1"/>
                </a:solidFill>
              </a:rPr>
              <a:t>+1 (617) 648-2754</a:t>
            </a:r>
          </a:p>
          <a:p>
            <a:pPr marL="0" indent="0">
              <a:buFont typeface="Courier New" panose="02070309020205020404" pitchFamily="49" charset="0"/>
              <a:buNone/>
            </a:pPr>
            <a:r>
              <a:rPr lang="en-US" sz="1300" dirty="0">
                <a:solidFill>
                  <a:schemeClr val="bg1"/>
                </a:solidFill>
              </a:rPr>
              <a:t>bharrington@hunton.com</a:t>
            </a:r>
          </a:p>
          <a:p>
            <a:pPr marL="0" indent="0">
              <a:buFont typeface="Courier New" panose="02070309020205020404" pitchFamily="49" charset="0"/>
              <a:buNone/>
            </a:pPr>
            <a:endParaRPr lang="en-US" dirty="0"/>
          </a:p>
        </p:txBody>
      </p:sp>
      <p:sp>
        <p:nvSpPr>
          <p:cNvPr id="10" name="Text Placeholder 8" descr="" title="">
            <a:extLst>
              <a:ext uri="{FF2B5EF4-FFF2-40B4-BE49-F238E27FC236}">
                <a16:creationId xmlns:a16="http://schemas.microsoft.com/office/drawing/2014/main" id="{358502D6-DCE9-DD2E-FCFB-8C0768F7E5EB}"/>
              </a:ext>
            </a:extLst>
          </p:cNvPr>
          <p:cNvSpPr txBox="1">
            <a:spLocks/>
          </p:cNvSpPr>
          <p:nvPr/>
        </p:nvSpPr>
        <p:spPr>
          <a:xfrm>
            <a:off x="2744788" y="4114884"/>
            <a:ext cx="3280268" cy="815049"/>
          </a:xfrm>
          <a:prstGeom prst="rect">
            <a:avLst/>
          </a:prstGeom>
          <a:solidFill>
            <a:srgbClr val="0D7062"/>
          </a:solidFill>
        </p:spPr>
        <p:txBody>
          <a:bodyPr/>
          <a:lstStyle>
            <a:lvl1pPr marL="285750" indent="-285750" algn="l" defTabSz="685783" rtl="0" eaLnBrk="1" latinLnBrk="0" hangingPunct="1">
              <a:lnSpc>
                <a:spcPct val="90000"/>
              </a:lnSpc>
              <a:spcBef>
                <a:spcPts val="750"/>
              </a:spcBef>
              <a:buClr>
                <a:schemeClr val="accent2"/>
              </a:buClr>
              <a:buFont typeface="Courier New" panose="02070309020205020404" pitchFamily="49" charset="0"/>
              <a:buChar char="o"/>
              <a:defRPr sz="1800" b="0" i="0" kern="1200">
                <a:solidFill>
                  <a:schemeClr val="tx1"/>
                </a:solidFill>
                <a:latin typeface="Segoe UI" panose="020B0502040204020203" pitchFamily="34" charset="0"/>
                <a:ea typeface="+mn-ea"/>
                <a:cs typeface="+mn-cs"/>
              </a:defRPr>
            </a:lvl1pPr>
            <a:lvl2pPr marL="514337" indent="-171446" algn="l" defTabSz="685783" rtl="0" eaLnBrk="1" latinLnBrk="0" hangingPunct="1">
              <a:lnSpc>
                <a:spcPct val="90000"/>
              </a:lnSpc>
              <a:spcBef>
                <a:spcPts val="375"/>
              </a:spcBef>
              <a:buClr>
                <a:schemeClr val="accent2"/>
              </a:buClr>
              <a:buFont typeface="Segoe UI" panose="020B0502040204020203" pitchFamily="34" charset="0"/>
              <a:buChar char="—"/>
              <a:defRPr sz="1500" b="0" i="0" kern="1200">
                <a:solidFill>
                  <a:schemeClr val="tx1"/>
                </a:solidFill>
                <a:latin typeface="Segoe UI" panose="020B0502040204020203" pitchFamily="34" charset="0"/>
                <a:ea typeface="+mn-ea"/>
                <a:cs typeface="+mn-cs"/>
              </a:defRPr>
            </a:lvl2pPr>
            <a:lvl3pPr marL="857228" indent="-171446" algn="l" defTabSz="685783" rtl="0" eaLnBrk="1" latinLnBrk="0" hangingPunct="1">
              <a:lnSpc>
                <a:spcPct val="90000"/>
              </a:lnSpc>
              <a:spcBef>
                <a:spcPts val="375"/>
              </a:spcBef>
              <a:buClr>
                <a:schemeClr val="accent2"/>
              </a:buClr>
              <a:buFont typeface="Arial" panose="020B0604020202020204" pitchFamily="34" charset="0"/>
              <a:buChar char="•"/>
              <a:defRPr sz="1350" b="0" i="0" kern="1200">
                <a:solidFill>
                  <a:schemeClr val="tx1"/>
                </a:solidFill>
                <a:latin typeface="Segoe UI" panose="020B0502040204020203" pitchFamily="34" charset="0"/>
                <a:ea typeface="+mn-ea"/>
                <a:cs typeface="+mn-cs"/>
              </a:defRPr>
            </a:lvl3pPr>
            <a:lvl4pPr marL="1200120" indent="-171446" algn="l" defTabSz="685783" rtl="0" eaLnBrk="1" latinLnBrk="0" hangingPunct="1">
              <a:lnSpc>
                <a:spcPct val="90000"/>
              </a:lnSpc>
              <a:spcBef>
                <a:spcPts val="375"/>
              </a:spcBef>
              <a:buClr>
                <a:schemeClr val="accent2"/>
              </a:buClr>
              <a:buFont typeface="Wingdings" panose="05000000000000000000" pitchFamily="2" charset="2"/>
              <a:buChar char="§"/>
              <a:defRPr sz="1200" b="0" i="0" kern="1200">
                <a:solidFill>
                  <a:schemeClr val="tx1"/>
                </a:solidFill>
                <a:latin typeface="Segoe UI" panose="020B0502040204020203" pitchFamily="34" charset="0"/>
                <a:ea typeface="+mn-ea"/>
                <a:cs typeface="+mn-cs"/>
              </a:defRPr>
            </a:lvl4pPr>
            <a:lvl5pPr marL="1543012" indent="-171446" algn="l" defTabSz="685783" rtl="0" eaLnBrk="1" latinLnBrk="0" hangingPunct="1">
              <a:lnSpc>
                <a:spcPct val="90000"/>
              </a:lnSpc>
              <a:spcBef>
                <a:spcPts val="375"/>
              </a:spcBef>
              <a:buClr>
                <a:schemeClr val="accent2"/>
              </a:buClr>
              <a:buFont typeface="Arial" panose="020B0604020202020204" pitchFamily="34" charset="0"/>
              <a:buChar char="•"/>
              <a:defRPr sz="1200" b="0" i="0" kern="1200">
                <a:solidFill>
                  <a:schemeClr val="tx1"/>
                </a:solidFill>
                <a:latin typeface="Segoe UI" panose="020B0502040204020203"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Courier New" panose="02070309020205020404" pitchFamily="49" charset="0"/>
              <a:buNone/>
            </a:pPr>
            <a:endParaRPr lang="en-US" sz="1600" dirty="0"/>
          </a:p>
          <a:p>
            <a:pPr marL="0" indent="0">
              <a:buFont typeface="Courier New" panose="02070309020205020404" pitchFamily="49" charset="0"/>
              <a:buNone/>
            </a:pPr>
            <a:r>
              <a:rPr lang="en-US" sz="1600" b="1" dirty="0">
                <a:solidFill>
                  <a:schemeClr val="bg1"/>
                </a:solidFill>
              </a:rPr>
              <a:t>Brigid Harrington, Senior Attorney </a:t>
            </a:r>
          </a:p>
        </p:txBody>
      </p:sp>
    </p:spTree>
    <p:extLst>
      <p:ext uri="{BB962C8B-B14F-4D97-AF65-F5344CB8AC3E}">
        <p14:creationId xmlns:p14="http://schemas.microsoft.com/office/powerpoint/2010/main" val="4237340368"/>
      </p:ext>
    </p:extLst>
  </p:cSld>
  <p:clrMapOvr>
    <a:masterClrMapping/>
  </p:clrMapOvr>
</p:sld>
</file>

<file path=ppt/slides/slide2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381DA78-B037-633D-3555-308070FC29D3}"/>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4C37FFE8-914C-47C9-B344-6667D4343D67}"/>
              </a:ext>
            </a:extLst>
          </p:cNvPr>
          <p:cNvSpPr>
            <a:spLocks noGrp="1"/>
          </p:cNvSpPr>
          <p:nvPr>
            <p:ph type="title"/>
          </p:nvPr>
        </p:nvSpPr>
        <p:spPr/>
        <p:txBody>
          <a:bodyPr/>
          <a:lstStyle/>
          <a:p>
            <a:r>
              <a:rPr lang="en-US" dirty="0">
                <a:solidFill>
                  <a:srgbClr val="0D7062"/>
                </a:solidFill>
              </a:rPr>
              <a:t>Hypothetical</a:t>
            </a:r>
          </a:p>
        </p:txBody>
      </p:sp>
      <p:graphicFrame>
        <p:nvGraphicFramePr>
          <p:cNvPr id="5" name="Content Placeholder 4" descr="" title="">
            <a:extLst>
              <a:ext uri="{FF2B5EF4-FFF2-40B4-BE49-F238E27FC236}">
                <a16:creationId xmlns:a16="http://schemas.microsoft.com/office/drawing/2014/main" id="{CEE0C9DE-11E5-0290-BC89-0359873BA8EB}"/>
              </a:ext>
            </a:extLst>
          </p:cNvPr>
          <p:cNvGraphicFramePr>
            <a:graphicFrameLocks noGrp="1"/>
          </p:cNvGraphicFramePr>
          <p:nvPr>
            <p:ph idx="1"/>
            <p:extLst>
              <p:ext uri="{D42A27DB-BD31-4B8C-83A1-F6EECF244321}">
                <p14:modId xmlns:p14="http://schemas.microsoft.com/office/powerpoint/2010/main" val="1499679886"/>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201796B1-7276-5CB1-8CDE-8D97F1CAAF3B}"/>
              </a:ext>
            </a:extLst>
          </p:cNvPr>
          <p:cNvSpPr>
            <a:spLocks noGrp="1"/>
          </p:cNvSpPr>
          <p:nvPr>
            <p:ph type="sldNum" sz="quarter" idx="4"/>
          </p:nvPr>
        </p:nvSpPr>
        <p:spPr/>
        <p:txBody>
          <a:bodyPr/>
          <a:lstStyle/>
          <a:p>
            <a:fld id="{FF5752C8-D011-A44F-A6E2-A1B2BF8B81E4}" type="slidenum">
              <a:rPr lang="en-US" smtClean="0"/>
              <a:pPr/>
              <a:t>20</a:t>
            </a:fld>
            <a:endParaRPr lang="en-US" dirty="0"/>
          </a:p>
        </p:txBody>
      </p:sp>
    </p:spTree>
    <p:extLst>
      <p:ext uri="{BB962C8B-B14F-4D97-AF65-F5344CB8AC3E}">
        <p14:creationId xmlns:p14="http://schemas.microsoft.com/office/powerpoint/2010/main" val="2452951451"/>
      </p:ext>
    </p:extLst>
  </p:cSld>
  <p:clrMapOvr>
    <a:masterClrMapping/>
  </p:clrMapOvr>
</p:sld>
</file>

<file path=ppt/slides/slide2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4DE2F8BD-705B-6576-D7F8-04E488AD7731}"/>
            </a:ext>
          </a:extLst>
        </p:cNvPr>
        <p:cNvGrpSpPr/>
        <p:nvPr/>
      </p:nvGrpSpPr>
      <p:grpSpPr>
        <a:xfrm>
          <a:off x="0" y="0"/>
          <a:ext cx="0" cy="0"/>
          <a:chOff x="0" y="0"/>
          <a:chExt cx="0" cy="0"/>
        </a:xfrm>
      </p:grpSpPr>
      <p:sp>
        <p:nvSpPr>
          <p:cNvPr id="3" name="Rectangle 2" descr="" title="">
            <a:extLst>
              <a:ext uri="{FF2B5EF4-FFF2-40B4-BE49-F238E27FC236}">
                <a16:creationId xmlns:a16="http://schemas.microsoft.com/office/drawing/2014/main" id="{9BF79EA1-092B-2627-8FDF-980A9EEA266A}"/>
              </a:ext>
            </a:extLst>
          </p:cNvPr>
          <p:cNvSpPr/>
          <p:nvPr/>
        </p:nvSpPr>
        <p:spPr>
          <a:xfrm>
            <a:off x="-2"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 name="Graphic 3" descr="" title="">
            <a:extLst>
              <a:ext uri="{FF2B5EF4-FFF2-40B4-BE49-F238E27FC236}">
                <a16:creationId xmlns:a16="http://schemas.microsoft.com/office/drawing/2014/main" id="{30D8B8D8-3782-E915-B1C1-F36D478B6B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9144001" cy="6858000"/>
          </a:xfrm>
          <a:prstGeom prst="rect">
            <a:avLst/>
          </a:prstGeom>
        </p:spPr>
      </p:pic>
      <p:sp>
        <p:nvSpPr>
          <p:cNvPr id="5" name="TextBox 4" descr="" title="">
            <a:extLst>
              <a:ext uri="{FF2B5EF4-FFF2-40B4-BE49-F238E27FC236}">
                <a16:creationId xmlns:a16="http://schemas.microsoft.com/office/drawing/2014/main" id="{F97AA6AE-248B-0E97-06B3-67F43C8E3EDA}"/>
              </a:ext>
            </a:extLst>
          </p:cNvPr>
          <p:cNvSpPr txBox="1"/>
          <p:nvPr/>
        </p:nvSpPr>
        <p:spPr>
          <a:xfrm>
            <a:off x="1343023" y="2533650"/>
            <a:ext cx="6457950" cy="1446550"/>
          </a:xfrm>
          <a:prstGeom prst="rect">
            <a:avLst/>
          </a:prstGeom>
          <a:noFill/>
        </p:spPr>
        <p:txBody>
          <a:bodyPr wrap="square" rtlCol="0">
            <a:spAutoFit/>
          </a:bodyPr>
          <a:lstStyle/>
          <a:p>
            <a:pPr algn="ctr"/>
            <a:r>
              <a:rPr lang="en-US" sz="4400" dirty="0">
                <a:solidFill>
                  <a:schemeClr val="bg1"/>
                </a:solidFill>
              </a:rPr>
              <a:t>Nichol’s Adjudication Processes </a:t>
            </a:r>
          </a:p>
        </p:txBody>
      </p:sp>
    </p:spTree>
    <p:extLst>
      <p:ext uri="{BB962C8B-B14F-4D97-AF65-F5344CB8AC3E}">
        <p14:creationId xmlns:p14="http://schemas.microsoft.com/office/powerpoint/2010/main" val="3369003938"/>
      </p:ext>
    </p:extLst>
  </p:cSld>
  <p:clrMapOvr>
    <a:masterClrMapping/>
  </p:clrMapOvr>
</p:sld>
</file>

<file path=ppt/slides/slide2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4AE535C-1AF6-F04B-EDB0-540BEC13F68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FC072763-8CA9-AD83-0561-7F7C850BBC7F}"/>
              </a:ext>
            </a:extLst>
          </p:cNvPr>
          <p:cNvSpPr>
            <a:spLocks noGrp="1"/>
          </p:cNvSpPr>
          <p:nvPr>
            <p:ph type="title"/>
          </p:nvPr>
        </p:nvSpPr>
        <p:spPr/>
        <p:txBody>
          <a:bodyPr/>
          <a:lstStyle/>
          <a:p>
            <a:r>
              <a:rPr lang="en-US" dirty="0">
                <a:solidFill>
                  <a:srgbClr val="0D7062"/>
                </a:solidFill>
              </a:rPr>
              <a:t>Nichols’ Adjudication Process</a:t>
            </a:r>
          </a:p>
        </p:txBody>
      </p:sp>
      <p:graphicFrame>
        <p:nvGraphicFramePr>
          <p:cNvPr id="6" name="Content Placeholder 5" descr="" title="">
            <a:extLst>
              <a:ext uri="{FF2B5EF4-FFF2-40B4-BE49-F238E27FC236}">
                <a16:creationId xmlns:a16="http://schemas.microsoft.com/office/drawing/2014/main" id="{B354F4CA-845B-6609-3788-873F313FC6C3}"/>
              </a:ext>
            </a:extLst>
          </p:cNvPr>
          <p:cNvGraphicFramePr>
            <a:graphicFrameLocks noGrp="1"/>
          </p:cNvGraphicFramePr>
          <p:nvPr>
            <p:ph idx="1"/>
            <p:extLst>
              <p:ext uri="{D42A27DB-BD31-4B8C-83A1-F6EECF244321}">
                <p14:modId xmlns:p14="http://schemas.microsoft.com/office/powerpoint/2010/main" val="2069081208"/>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691ADAB3-3FD7-8297-2C83-90A6C8B2BBEA}"/>
              </a:ext>
            </a:extLst>
          </p:cNvPr>
          <p:cNvSpPr>
            <a:spLocks noGrp="1"/>
          </p:cNvSpPr>
          <p:nvPr>
            <p:ph type="sldNum" sz="quarter" idx="4"/>
          </p:nvPr>
        </p:nvSpPr>
        <p:spPr/>
        <p:txBody>
          <a:bodyPr/>
          <a:lstStyle/>
          <a:p>
            <a:fld id="{FF5752C8-D011-A44F-A6E2-A1B2BF8B81E4}" type="slidenum">
              <a:rPr lang="en-US" smtClean="0"/>
              <a:pPr/>
              <a:t>22</a:t>
            </a:fld>
            <a:endParaRPr lang="en-US" dirty="0"/>
          </a:p>
        </p:txBody>
      </p:sp>
    </p:spTree>
    <p:extLst>
      <p:ext uri="{BB962C8B-B14F-4D97-AF65-F5344CB8AC3E}">
        <p14:creationId xmlns:p14="http://schemas.microsoft.com/office/powerpoint/2010/main" val="843923826"/>
      </p:ext>
    </p:extLst>
  </p:cSld>
  <p:clrMapOvr>
    <a:masterClrMapping/>
  </p:clrMapOvr>
</p:sld>
</file>

<file path=ppt/slides/slide23.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CE2558B6-3563-F417-1264-4934E7E7B023}"/>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EBE78CD-34AE-B40F-E368-EB3487863C2F}"/>
              </a:ext>
            </a:extLst>
          </p:cNvPr>
          <p:cNvSpPr>
            <a:spLocks noGrp="1"/>
          </p:cNvSpPr>
          <p:nvPr>
            <p:ph type="title"/>
          </p:nvPr>
        </p:nvSpPr>
        <p:spPr/>
        <p:txBody>
          <a:bodyPr/>
          <a:lstStyle/>
          <a:p>
            <a:r>
              <a:rPr lang="en-US" dirty="0">
                <a:solidFill>
                  <a:srgbClr val="0D7062"/>
                </a:solidFill>
              </a:rPr>
              <a:t>Supportive Measures</a:t>
            </a:r>
          </a:p>
        </p:txBody>
      </p:sp>
      <p:graphicFrame>
        <p:nvGraphicFramePr>
          <p:cNvPr id="5" name="Content Placeholder 4" descr="" title="">
            <a:extLst>
              <a:ext uri="{FF2B5EF4-FFF2-40B4-BE49-F238E27FC236}">
                <a16:creationId xmlns:a16="http://schemas.microsoft.com/office/drawing/2014/main" id="{50D8EB1F-7A71-7A48-E5BA-88BBA4976E82}"/>
              </a:ext>
            </a:extLst>
          </p:cNvPr>
          <p:cNvGraphicFramePr>
            <a:graphicFrameLocks noGrp="1"/>
          </p:cNvGraphicFramePr>
          <p:nvPr>
            <p:ph idx="1"/>
            <p:extLst>
              <p:ext uri="{D42A27DB-BD31-4B8C-83A1-F6EECF244321}">
                <p14:modId xmlns:p14="http://schemas.microsoft.com/office/powerpoint/2010/main" val="3434301405"/>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51002C79-1237-93AE-23E2-AE09B20FD616}"/>
              </a:ext>
            </a:extLst>
          </p:cNvPr>
          <p:cNvSpPr>
            <a:spLocks noGrp="1"/>
          </p:cNvSpPr>
          <p:nvPr>
            <p:ph type="sldNum" sz="quarter" idx="4"/>
          </p:nvPr>
        </p:nvSpPr>
        <p:spPr/>
        <p:txBody>
          <a:bodyPr/>
          <a:lstStyle/>
          <a:p>
            <a:fld id="{FF5752C8-D011-A44F-A6E2-A1B2BF8B81E4}" type="slidenum">
              <a:rPr lang="en-US" smtClean="0"/>
              <a:pPr/>
              <a:t>23</a:t>
            </a:fld>
            <a:endParaRPr lang="en-US" dirty="0"/>
          </a:p>
        </p:txBody>
      </p:sp>
    </p:spTree>
    <p:extLst>
      <p:ext uri="{BB962C8B-B14F-4D97-AF65-F5344CB8AC3E}">
        <p14:creationId xmlns:p14="http://schemas.microsoft.com/office/powerpoint/2010/main" val="3281361752"/>
      </p:ext>
    </p:extLst>
  </p:cSld>
  <p:clrMapOvr>
    <a:masterClrMapping/>
  </p:clrMapOvr>
</p:sld>
</file>

<file path=ppt/slides/slide2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BEDCE5DB-7726-7AA0-1C05-8207BC3AE5C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C3FFE541-3289-C35F-E2A3-5AC0A3187582}"/>
              </a:ext>
            </a:extLst>
          </p:cNvPr>
          <p:cNvSpPr>
            <a:spLocks noGrp="1"/>
          </p:cNvSpPr>
          <p:nvPr>
            <p:ph type="title"/>
          </p:nvPr>
        </p:nvSpPr>
        <p:spPr/>
        <p:txBody>
          <a:bodyPr/>
          <a:lstStyle/>
          <a:p>
            <a:r>
              <a:rPr lang="en-US" dirty="0">
                <a:solidFill>
                  <a:srgbClr val="0D7062"/>
                </a:solidFill>
              </a:rPr>
              <a:t>Emergency Removal</a:t>
            </a:r>
          </a:p>
        </p:txBody>
      </p:sp>
      <p:graphicFrame>
        <p:nvGraphicFramePr>
          <p:cNvPr id="5" name="Content Placeholder 4" descr="" title="">
            <a:extLst>
              <a:ext uri="{FF2B5EF4-FFF2-40B4-BE49-F238E27FC236}">
                <a16:creationId xmlns:a16="http://schemas.microsoft.com/office/drawing/2014/main" id="{3C836646-12D4-3CC3-3A8A-3AE11B582B5C}"/>
              </a:ext>
            </a:extLst>
          </p:cNvPr>
          <p:cNvGraphicFramePr>
            <a:graphicFrameLocks noGrp="1"/>
          </p:cNvGraphicFramePr>
          <p:nvPr>
            <p:ph idx="1"/>
            <p:extLst>
              <p:ext uri="{D42A27DB-BD31-4B8C-83A1-F6EECF244321}">
                <p14:modId xmlns:p14="http://schemas.microsoft.com/office/powerpoint/2010/main" val="3888476287"/>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B4F02B85-3C81-6983-5F95-97ACA2DFF50F}"/>
              </a:ext>
            </a:extLst>
          </p:cNvPr>
          <p:cNvSpPr>
            <a:spLocks noGrp="1"/>
          </p:cNvSpPr>
          <p:nvPr>
            <p:ph type="sldNum" sz="quarter" idx="4"/>
          </p:nvPr>
        </p:nvSpPr>
        <p:spPr/>
        <p:txBody>
          <a:bodyPr/>
          <a:lstStyle/>
          <a:p>
            <a:fld id="{FF5752C8-D011-A44F-A6E2-A1B2BF8B81E4}" type="slidenum">
              <a:rPr lang="en-US" smtClean="0"/>
              <a:pPr/>
              <a:t>24</a:t>
            </a:fld>
            <a:endParaRPr lang="en-US" dirty="0"/>
          </a:p>
        </p:txBody>
      </p:sp>
    </p:spTree>
    <p:extLst>
      <p:ext uri="{BB962C8B-B14F-4D97-AF65-F5344CB8AC3E}">
        <p14:creationId xmlns:p14="http://schemas.microsoft.com/office/powerpoint/2010/main" val="2024738079"/>
      </p:ext>
    </p:extLst>
  </p:cSld>
  <p:clrMapOvr>
    <a:masterClrMapping/>
  </p:clrMapOvr>
</p:sld>
</file>

<file path=ppt/slides/slide25.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F06E1EC-4E8F-3641-FE66-4D0711E0F0FB}"/>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E9D0828F-039C-D738-C5A2-84F58062E741}"/>
              </a:ext>
            </a:extLst>
          </p:cNvPr>
          <p:cNvSpPr>
            <a:spLocks noGrp="1"/>
          </p:cNvSpPr>
          <p:nvPr>
            <p:ph type="title"/>
          </p:nvPr>
        </p:nvSpPr>
        <p:spPr/>
        <p:txBody>
          <a:bodyPr/>
          <a:lstStyle/>
          <a:p>
            <a:r>
              <a:rPr lang="en-US" dirty="0">
                <a:solidFill>
                  <a:srgbClr val="0D7062"/>
                </a:solidFill>
              </a:rPr>
              <a:t>Initial Assessment of Reports or Complaints</a:t>
            </a:r>
          </a:p>
        </p:txBody>
      </p:sp>
      <p:graphicFrame>
        <p:nvGraphicFramePr>
          <p:cNvPr id="5" name="Content Placeholder 4" descr="" title="">
            <a:extLst>
              <a:ext uri="{FF2B5EF4-FFF2-40B4-BE49-F238E27FC236}">
                <a16:creationId xmlns:a16="http://schemas.microsoft.com/office/drawing/2014/main" id="{4EFCCFA5-CAAE-3991-D20D-8C3B7F6DF89E}"/>
              </a:ext>
            </a:extLst>
          </p:cNvPr>
          <p:cNvGraphicFramePr>
            <a:graphicFrameLocks noGrp="1"/>
          </p:cNvGraphicFramePr>
          <p:nvPr>
            <p:ph idx="1"/>
            <p:extLst>
              <p:ext uri="{D42A27DB-BD31-4B8C-83A1-F6EECF244321}">
                <p14:modId xmlns:p14="http://schemas.microsoft.com/office/powerpoint/2010/main" val="4045599396"/>
              </p:ext>
            </p:extLst>
          </p:nvPr>
        </p:nvGraphicFramePr>
        <p:xfrm>
          <a:off x="376517" y="1111483"/>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5AC1B138-E556-C7C6-9534-1841EB092192}"/>
              </a:ext>
            </a:extLst>
          </p:cNvPr>
          <p:cNvSpPr>
            <a:spLocks noGrp="1"/>
          </p:cNvSpPr>
          <p:nvPr>
            <p:ph type="sldNum" sz="quarter" idx="4"/>
          </p:nvPr>
        </p:nvSpPr>
        <p:spPr/>
        <p:txBody>
          <a:bodyPr/>
          <a:lstStyle/>
          <a:p>
            <a:fld id="{FF5752C8-D011-A44F-A6E2-A1B2BF8B81E4}" type="slidenum">
              <a:rPr lang="en-US" smtClean="0"/>
              <a:pPr/>
              <a:t>25</a:t>
            </a:fld>
            <a:endParaRPr lang="en-US" dirty="0"/>
          </a:p>
        </p:txBody>
      </p:sp>
    </p:spTree>
    <p:extLst>
      <p:ext uri="{BB962C8B-B14F-4D97-AF65-F5344CB8AC3E}">
        <p14:creationId xmlns:p14="http://schemas.microsoft.com/office/powerpoint/2010/main" val="3999231933"/>
      </p:ext>
    </p:extLst>
  </p:cSld>
  <p:clrMapOvr>
    <a:masterClrMapping/>
  </p:clrMapOvr>
</p:sld>
</file>

<file path=ppt/slides/slide2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ECC1653-F837-6CAE-D049-8E9A53F927F0}"/>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53CD7B07-6B66-EB9F-00B1-636429494608}"/>
              </a:ext>
            </a:extLst>
          </p:cNvPr>
          <p:cNvSpPr>
            <a:spLocks noGrp="1"/>
          </p:cNvSpPr>
          <p:nvPr>
            <p:ph type="title"/>
          </p:nvPr>
        </p:nvSpPr>
        <p:spPr/>
        <p:txBody>
          <a:bodyPr/>
          <a:lstStyle/>
          <a:p>
            <a:r>
              <a:rPr lang="en-US" dirty="0">
                <a:solidFill>
                  <a:srgbClr val="0D7062"/>
                </a:solidFill>
              </a:rPr>
              <a:t>Dismissal</a:t>
            </a:r>
            <a:r>
              <a:rPr lang="en-US" dirty="0"/>
              <a:t> </a:t>
            </a:r>
          </a:p>
        </p:txBody>
      </p:sp>
      <p:graphicFrame>
        <p:nvGraphicFramePr>
          <p:cNvPr id="5" name="Content Placeholder 4" descr="" title="">
            <a:extLst>
              <a:ext uri="{FF2B5EF4-FFF2-40B4-BE49-F238E27FC236}">
                <a16:creationId xmlns:a16="http://schemas.microsoft.com/office/drawing/2014/main" id="{408EDE28-3FF9-C167-FA83-37FFA4B207D2}"/>
              </a:ext>
            </a:extLst>
          </p:cNvPr>
          <p:cNvGraphicFramePr>
            <a:graphicFrameLocks noGrp="1"/>
          </p:cNvGraphicFramePr>
          <p:nvPr>
            <p:ph idx="1"/>
            <p:extLst>
              <p:ext uri="{D42A27DB-BD31-4B8C-83A1-F6EECF244321}">
                <p14:modId xmlns:p14="http://schemas.microsoft.com/office/powerpoint/2010/main" val="3684077961"/>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ABEAC890-196F-96CC-C6ED-86ADFB26914F}"/>
              </a:ext>
            </a:extLst>
          </p:cNvPr>
          <p:cNvSpPr>
            <a:spLocks noGrp="1"/>
          </p:cNvSpPr>
          <p:nvPr>
            <p:ph type="sldNum" sz="quarter" idx="4"/>
          </p:nvPr>
        </p:nvSpPr>
        <p:spPr/>
        <p:txBody>
          <a:bodyPr/>
          <a:lstStyle/>
          <a:p>
            <a:fld id="{FF5752C8-D011-A44F-A6E2-A1B2BF8B81E4}" type="slidenum">
              <a:rPr lang="en-US" smtClean="0"/>
              <a:pPr/>
              <a:t>26</a:t>
            </a:fld>
            <a:endParaRPr lang="en-US" dirty="0"/>
          </a:p>
        </p:txBody>
      </p:sp>
    </p:spTree>
    <p:extLst>
      <p:ext uri="{BB962C8B-B14F-4D97-AF65-F5344CB8AC3E}">
        <p14:creationId xmlns:p14="http://schemas.microsoft.com/office/powerpoint/2010/main" val="2765407072"/>
      </p:ext>
    </p:extLst>
  </p:cSld>
  <p:clrMapOvr>
    <a:masterClrMapping/>
  </p:clrMapOvr>
</p:sld>
</file>

<file path=ppt/slides/slide2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0E6C7E9D-56F8-6DE1-D8F2-A942C9CBA145}"/>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AB76CA01-2873-834F-5980-D617EDBCE407}"/>
              </a:ext>
            </a:extLst>
          </p:cNvPr>
          <p:cNvSpPr>
            <a:spLocks noGrp="1"/>
          </p:cNvSpPr>
          <p:nvPr>
            <p:ph type="title"/>
          </p:nvPr>
        </p:nvSpPr>
        <p:spPr/>
        <p:txBody>
          <a:bodyPr/>
          <a:lstStyle/>
          <a:p>
            <a:r>
              <a:rPr lang="en-US" dirty="0">
                <a:solidFill>
                  <a:srgbClr val="0D7062"/>
                </a:solidFill>
              </a:rPr>
              <a:t>Grievance Processes</a:t>
            </a:r>
          </a:p>
        </p:txBody>
      </p:sp>
      <p:graphicFrame>
        <p:nvGraphicFramePr>
          <p:cNvPr id="5" name="Content Placeholder 4" descr="" title="">
            <a:extLst>
              <a:ext uri="{FF2B5EF4-FFF2-40B4-BE49-F238E27FC236}">
                <a16:creationId xmlns:a16="http://schemas.microsoft.com/office/drawing/2014/main" id="{97F7C35B-BF01-B08F-0ECD-0C8592ADD7AF}"/>
              </a:ext>
            </a:extLst>
          </p:cNvPr>
          <p:cNvGraphicFramePr>
            <a:graphicFrameLocks noGrp="1"/>
          </p:cNvGraphicFramePr>
          <p:nvPr>
            <p:ph idx="1"/>
            <p:extLst>
              <p:ext uri="{D42A27DB-BD31-4B8C-83A1-F6EECF244321}">
                <p14:modId xmlns:p14="http://schemas.microsoft.com/office/powerpoint/2010/main" val="2737364924"/>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572E10BD-5321-D560-144A-3E0718A48925}"/>
              </a:ext>
            </a:extLst>
          </p:cNvPr>
          <p:cNvSpPr>
            <a:spLocks noGrp="1"/>
          </p:cNvSpPr>
          <p:nvPr>
            <p:ph type="sldNum" sz="quarter" idx="4"/>
          </p:nvPr>
        </p:nvSpPr>
        <p:spPr/>
        <p:txBody>
          <a:bodyPr/>
          <a:lstStyle/>
          <a:p>
            <a:fld id="{FF5752C8-D011-A44F-A6E2-A1B2BF8B81E4}" type="slidenum">
              <a:rPr lang="en-US" smtClean="0"/>
              <a:pPr/>
              <a:t>27</a:t>
            </a:fld>
            <a:endParaRPr lang="en-US" dirty="0"/>
          </a:p>
        </p:txBody>
      </p:sp>
    </p:spTree>
    <p:extLst>
      <p:ext uri="{BB962C8B-B14F-4D97-AF65-F5344CB8AC3E}">
        <p14:creationId xmlns:p14="http://schemas.microsoft.com/office/powerpoint/2010/main" val="2708259050"/>
      </p:ext>
    </p:extLst>
  </p:cSld>
  <p:clrMapOvr>
    <a:masterClrMapping/>
  </p:clrMapOvr>
</p:sld>
</file>

<file path=ppt/slides/slide28.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CEA2F191-E5D3-F619-2016-2A24666ED9F6}"/>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B5F0B07B-1AE3-26FC-78DE-A325589D84C0}"/>
              </a:ext>
            </a:extLst>
          </p:cNvPr>
          <p:cNvSpPr>
            <a:spLocks noGrp="1"/>
          </p:cNvSpPr>
          <p:nvPr>
            <p:ph type="title"/>
          </p:nvPr>
        </p:nvSpPr>
        <p:spPr/>
        <p:txBody>
          <a:bodyPr/>
          <a:lstStyle/>
          <a:p>
            <a:r>
              <a:rPr lang="en-US" dirty="0">
                <a:solidFill>
                  <a:srgbClr val="0D7062"/>
                </a:solidFill>
              </a:rPr>
              <a:t>Informal Resolution Process</a:t>
            </a:r>
          </a:p>
        </p:txBody>
      </p:sp>
      <p:graphicFrame>
        <p:nvGraphicFramePr>
          <p:cNvPr id="5" name="Content Placeholder 4" descr="" title="">
            <a:extLst>
              <a:ext uri="{FF2B5EF4-FFF2-40B4-BE49-F238E27FC236}">
                <a16:creationId xmlns:a16="http://schemas.microsoft.com/office/drawing/2014/main" id="{C8AB09D1-25AC-35FB-6E97-C9E3DE6FDDD6}"/>
              </a:ext>
            </a:extLst>
          </p:cNvPr>
          <p:cNvGraphicFramePr>
            <a:graphicFrameLocks noGrp="1"/>
          </p:cNvGraphicFramePr>
          <p:nvPr>
            <p:ph idx="1"/>
            <p:extLst>
              <p:ext uri="{D42A27DB-BD31-4B8C-83A1-F6EECF244321}">
                <p14:modId xmlns:p14="http://schemas.microsoft.com/office/powerpoint/2010/main" val="3400122483"/>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3B9D4C53-2D95-365D-E28B-67A91B222CAA}"/>
              </a:ext>
            </a:extLst>
          </p:cNvPr>
          <p:cNvSpPr>
            <a:spLocks noGrp="1"/>
          </p:cNvSpPr>
          <p:nvPr>
            <p:ph type="sldNum" sz="quarter" idx="4"/>
          </p:nvPr>
        </p:nvSpPr>
        <p:spPr/>
        <p:txBody>
          <a:bodyPr/>
          <a:lstStyle/>
          <a:p>
            <a:fld id="{FF5752C8-D011-A44F-A6E2-A1B2BF8B81E4}" type="slidenum">
              <a:rPr lang="en-US" smtClean="0"/>
              <a:pPr/>
              <a:t>28</a:t>
            </a:fld>
            <a:endParaRPr lang="en-US" dirty="0"/>
          </a:p>
        </p:txBody>
      </p:sp>
    </p:spTree>
    <p:extLst>
      <p:ext uri="{BB962C8B-B14F-4D97-AF65-F5344CB8AC3E}">
        <p14:creationId xmlns:p14="http://schemas.microsoft.com/office/powerpoint/2010/main" val="2792780867"/>
      </p:ext>
    </p:extLst>
  </p:cSld>
  <p:clrMapOvr>
    <a:masterClrMapping/>
  </p:clrMapOvr>
</p:sld>
</file>

<file path=ppt/slides/slide2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8154C48-8FE9-26A8-D912-91B9A4BF4780}"/>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2764448D-7F6D-96E1-0F3A-869B5EAD9849}"/>
              </a:ext>
            </a:extLst>
          </p:cNvPr>
          <p:cNvSpPr>
            <a:spLocks noGrp="1"/>
          </p:cNvSpPr>
          <p:nvPr>
            <p:ph type="title"/>
          </p:nvPr>
        </p:nvSpPr>
        <p:spPr/>
        <p:txBody>
          <a:bodyPr>
            <a:normAutofit/>
          </a:bodyPr>
          <a:lstStyle/>
          <a:p>
            <a:r>
              <a:rPr lang="en-US" dirty="0">
                <a:solidFill>
                  <a:srgbClr val="0D7062"/>
                </a:solidFill>
              </a:rPr>
              <a:t>Title IX Process vs. Sexual Misconduct Process</a:t>
            </a:r>
          </a:p>
        </p:txBody>
      </p:sp>
      <p:graphicFrame>
        <p:nvGraphicFramePr>
          <p:cNvPr id="7" name="Content Placeholder 6" descr="" title="">
            <a:extLst>
              <a:ext uri="{FF2B5EF4-FFF2-40B4-BE49-F238E27FC236}">
                <a16:creationId xmlns:a16="http://schemas.microsoft.com/office/drawing/2014/main" id="{56D71F11-03FE-4440-0959-1838DCBA4B17}"/>
              </a:ext>
            </a:extLst>
          </p:cNvPr>
          <p:cNvGraphicFramePr>
            <a:graphicFrameLocks noGrp="1"/>
          </p:cNvGraphicFramePr>
          <p:nvPr>
            <p:ph idx="1"/>
            <p:extLst>
              <p:ext uri="{D42A27DB-BD31-4B8C-83A1-F6EECF244321}">
                <p14:modId xmlns:p14="http://schemas.microsoft.com/office/powerpoint/2010/main" val="1740300512"/>
              </p:ext>
            </p:extLst>
          </p:nvPr>
        </p:nvGraphicFramePr>
        <p:xfrm>
          <a:off x="379880" y="1346667"/>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8F3B999D-4DDC-ED13-B74C-969CEB8B3263}"/>
              </a:ext>
            </a:extLst>
          </p:cNvPr>
          <p:cNvSpPr>
            <a:spLocks noGrp="1"/>
          </p:cNvSpPr>
          <p:nvPr>
            <p:ph type="sldNum" sz="quarter" idx="4"/>
          </p:nvPr>
        </p:nvSpPr>
        <p:spPr/>
        <p:txBody>
          <a:bodyPr/>
          <a:lstStyle/>
          <a:p>
            <a:fld id="{FF5752C8-D011-A44F-A6E2-A1B2BF8B81E4}" type="slidenum">
              <a:rPr lang="en-US" smtClean="0"/>
              <a:pPr/>
              <a:t>29</a:t>
            </a:fld>
            <a:endParaRPr lang="en-US" dirty="0"/>
          </a:p>
        </p:txBody>
      </p:sp>
    </p:spTree>
    <p:extLst>
      <p:ext uri="{BB962C8B-B14F-4D97-AF65-F5344CB8AC3E}">
        <p14:creationId xmlns:p14="http://schemas.microsoft.com/office/powerpoint/2010/main" val="3115303409"/>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1FED7C6-107B-BE02-CABF-CB1CA609C350}"/>
              </a:ext>
            </a:extLst>
          </p:cNvPr>
          <p:cNvSpPr>
            <a:spLocks noGrp="1"/>
          </p:cNvSpPr>
          <p:nvPr>
            <p:ph type="title"/>
          </p:nvPr>
        </p:nvSpPr>
        <p:spPr/>
        <p:txBody>
          <a:bodyPr/>
          <a:lstStyle/>
          <a:p>
            <a:r>
              <a:rPr lang="en-US" dirty="0">
                <a:solidFill>
                  <a:srgbClr val="0D7062"/>
                </a:solidFill>
              </a:rPr>
              <a:t>Agenda</a:t>
            </a:r>
          </a:p>
        </p:txBody>
      </p:sp>
      <p:sp>
        <p:nvSpPr>
          <p:cNvPr id="3" name="Content Placeholder 2" descr="" title="">
            <a:extLst>
              <a:ext uri="{FF2B5EF4-FFF2-40B4-BE49-F238E27FC236}">
                <a16:creationId xmlns:a16="http://schemas.microsoft.com/office/drawing/2014/main" id="{CBC7DA3B-6CF9-7FB8-0C58-CE2E88ACCEB8}"/>
              </a:ext>
            </a:extLst>
          </p:cNvPr>
          <p:cNvSpPr>
            <a:spLocks noGrp="1"/>
          </p:cNvSpPr>
          <p:nvPr>
            <p:ph idx="1"/>
          </p:nvPr>
        </p:nvSpPr>
        <p:spPr/>
        <p:txBody>
          <a:bodyPr/>
          <a:lstStyle/>
          <a:p>
            <a:pPr lvl="0">
              <a:buClr>
                <a:schemeClr val="tx1"/>
              </a:buClr>
            </a:pPr>
            <a:r>
              <a:rPr lang="en-US" dirty="0"/>
              <a:t>Prohibited Conduct </a:t>
            </a:r>
          </a:p>
          <a:p>
            <a:pPr lvl="1">
              <a:buClr>
                <a:schemeClr val="tx1"/>
              </a:buClr>
            </a:pPr>
            <a:r>
              <a:rPr lang="en-US" sz="1600" dirty="0"/>
              <a:t>Title IX Policy &amp; Sexual Misconduct Policy</a:t>
            </a:r>
          </a:p>
          <a:p>
            <a:pPr lvl="0">
              <a:buClr>
                <a:schemeClr val="tx1"/>
              </a:buClr>
            </a:pPr>
            <a:r>
              <a:rPr lang="en-US" dirty="0"/>
              <a:t>Procedures for adjudicating Complaints</a:t>
            </a:r>
          </a:p>
          <a:p>
            <a:pPr lvl="0">
              <a:buClr>
                <a:schemeClr val="tx1"/>
              </a:buClr>
            </a:pPr>
            <a:r>
              <a:rPr lang="en-US" dirty="0"/>
              <a:t>Conducting Investigations and Hearings</a:t>
            </a:r>
          </a:p>
          <a:p>
            <a:pPr lvl="1">
              <a:buClr>
                <a:schemeClr val="tx1"/>
              </a:buClr>
            </a:pPr>
            <a:r>
              <a:rPr lang="en-US" dirty="0"/>
              <a:t>Gathering information</a:t>
            </a:r>
          </a:p>
          <a:p>
            <a:pPr lvl="1">
              <a:buClr>
                <a:schemeClr val="tx1"/>
              </a:buClr>
            </a:pPr>
            <a:r>
              <a:rPr lang="en-US" dirty="0"/>
              <a:t>Drafting reports</a:t>
            </a:r>
          </a:p>
          <a:p>
            <a:pPr lvl="1">
              <a:buClr>
                <a:schemeClr val="tx1"/>
              </a:buClr>
            </a:pPr>
            <a:r>
              <a:rPr lang="en-US" dirty="0"/>
              <a:t>Avoiding bias</a:t>
            </a:r>
          </a:p>
          <a:p>
            <a:endParaRPr lang="en-US" dirty="0"/>
          </a:p>
        </p:txBody>
      </p:sp>
      <p:sp>
        <p:nvSpPr>
          <p:cNvPr id="4" name="Slide Number Placeholder 3" descr="" title="">
            <a:extLst>
              <a:ext uri="{FF2B5EF4-FFF2-40B4-BE49-F238E27FC236}">
                <a16:creationId xmlns:a16="http://schemas.microsoft.com/office/drawing/2014/main" id="{4E205BC9-A778-3D7D-35AA-7538664398B5}"/>
              </a:ext>
            </a:extLst>
          </p:cNvPr>
          <p:cNvSpPr>
            <a:spLocks noGrp="1"/>
          </p:cNvSpPr>
          <p:nvPr>
            <p:ph type="sldNum" sz="quarter" idx="4"/>
          </p:nvPr>
        </p:nvSpPr>
        <p:spPr/>
        <p:txBody>
          <a:bodyPr/>
          <a:lstStyle/>
          <a:p>
            <a:fld id="{FF5752C8-D011-A44F-A6E2-A1B2BF8B81E4}" type="slidenum">
              <a:rPr lang="en-US" smtClean="0"/>
              <a:pPr/>
              <a:t>3</a:t>
            </a:fld>
            <a:endParaRPr lang="en-US" dirty="0"/>
          </a:p>
        </p:txBody>
      </p:sp>
    </p:spTree>
    <p:extLst>
      <p:ext uri="{BB962C8B-B14F-4D97-AF65-F5344CB8AC3E}">
        <p14:creationId xmlns:p14="http://schemas.microsoft.com/office/powerpoint/2010/main" val="3197711686"/>
      </p:ext>
    </p:extLst>
  </p:cSld>
  <p:clrMapOvr>
    <a:masterClrMapping/>
  </p:clrMapOvr>
</p:sld>
</file>

<file path=ppt/slides/slide3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06EA89E-BEF9-8500-AE70-9E0FCAADE31F}"/>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2A0D71DB-5CD7-F287-B38E-A8C5EE398D19}"/>
              </a:ext>
            </a:extLst>
          </p:cNvPr>
          <p:cNvSpPr>
            <a:spLocks noGrp="1"/>
          </p:cNvSpPr>
          <p:nvPr>
            <p:ph type="title"/>
          </p:nvPr>
        </p:nvSpPr>
        <p:spPr/>
        <p:txBody>
          <a:bodyPr/>
          <a:lstStyle/>
          <a:p>
            <a:r>
              <a:rPr lang="en-US" dirty="0">
                <a:solidFill>
                  <a:srgbClr val="0D7062"/>
                </a:solidFill>
              </a:rPr>
              <a:t>Notice</a:t>
            </a:r>
          </a:p>
        </p:txBody>
      </p:sp>
      <p:graphicFrame>
        <p:nvGraphicFramePr>
          <p:cNvPr id="5" name="Content Placeholder 4" descr="" title="">
            <a:extLst>
              <a:ext uri="{FF2B5EF4-FFF2-40B4-BE49-F238E27FC236}">
                <a16:creationId xmlns:a16="http://schemas.microsoft.com/office/drawing/2014/main" id="{B39E0FF1-83CE-FE88-92DE-E86595F8C9C3}"/>
              </a:ext>
            </a:extLst>
          </p:cNvPr>
          <p:cNvGraphicFramePr>
            <a:graphicFrameLocks noGrp="1"/>
          </p:cNvGraphicFramePr>
          <p:nvPr>
            <p:ph idx="1"/>
            <p:extLst>
              <p:ext uri="{D42A27DB-BD31-4B8C-83A1-F6EECF244321}">
                <p14:modId xmlns:p14="http://schemas.microsoft.com/office/powerpoint/2010/main" val="2753470304"/>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09851255-7DED-4AD2-D17C-23F5B0B592AC}"/>
              </a:ext>
            </a:extLst>
          </p:cNvPr>
          <p:cNvSpPr>
            <a:spLocks noGrp="1"/>
          </p:cNvSpPr>
          <p:nvPr>
            <p:ph type="sldNum" sz="quarter" idx="4"/>
          </p:nvPr>
        </p:nvSpPr>
        <p:spPr/>
        <p:txBody>
          <a:bodyPr/>
          <a:lstStyle/>
          <a:p>
            <a:fld id="{FF5752C8-D011-A44F-A6E2-A1B2BF8B81E4}" type="slidenum">
              <a:rPr lang="en-US" smtClean="0"/>
              <a:pPr/>
              <a:t>30</a:t>
            </a:fld>
            <a:endParaRPr lang="en-US" dirty="0"/>
          </a:p>
        </p:txBody>
      </p:sp>
    </p:spTree>
    <p:extLst>
      <p:ext uri="{BB962C8B-B14F-4D97-AF65-F5344CB8AC3E}">
        <p14:creationId xmlns:p14="http://schemas.microsoft.com/office/powerpoint/2010/main" val="2995089639"/>
      </p:ext>
    </p:extLst>
  </p:cSld>
  <p:clrMapOvr>
    <a:masterClrMapping/>
  </p:clrMapOvr>
</p:sld>
</file>

<file path=ppt/slides/slide31.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92D2209-6270-55B9-4670-B58B505A0AD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E18E6CC4-1AA3-A1D5-EFF4-C41F6FCB78F5}"/>
              </a:ext>
            </a:extLst>
          </p:cNvPr>
          <p:cNvSpPr>
            <a:spLocks noGrp="1"/>
          </p:cNvSpPr>
          <p:nvPr>
            <p:ph type="title"/>
          </p:nvPr>
        </p:nvSpPr>
        <p:spPr/>
        <p:txBody>
          <a:bodyPr/>
          <a:lstStyle/>
          <a:p>
            <a:r>
              <a:rPr lang="en-US" dirty="0">
                <a:solidFill>
                  <a:srgbClr val="0D7062"/>
                </a:solidFill>
              </a:rPr>
              <a:t>Investigation</a:t>
            </a:r>
          </a:p>
        </p:txBody>
      </p:sp>
      <p:graphicFrame>
        <p:nvGraphicFramePr>
          <p:cNvPr id="5" name="Content Placeholder 4" descr="" title="">
            <a:extLst>
              <a:ext uri="{FF2B5EF4-FFF2-40B4-BE49-F238E27FC236}">
                <a16:creationId xmlns:a16="http://schemas.microsoft.com/office/drawing/2014/main" id="{D6F86073-9543-E947-21C5-E30C61130508}"/>
              </a:ext>
            </a:extLst>
          </p:cNvPr>
          <p:cNvGraphicFramePr>
            <a:graphicFrameLocks noGrp="1"/>
          </p:cNvGraphicFramePr>
          <p:nvPr>
            <p:ph idx="1"/>
            <p:extLst>
              <p:ext uri="{D42A27DB-BD31-4B8C-83A1-F6EECF244321}">
                <p14:modId xmlns:p14="http://schemas.microsoft.com/office/powerpoint/2010/main" val="4257028555"/>
              </p:ext>
            </p:extLst>
          </p:nvPr>
        </p:nvGraphicFramePr>
        <p:xfrm>
          <a:off x="389966" y="1584793"/>
          <a:ext cx="8377517" cy="357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BBC64416-F2A1-9E0B-BE23-25691B788CEF}"/>
              </a:ext>
            </a:extLst>
          </p:cNvPr>
          <p:cNvSpPr>
            <a:spLocks noGrp="1"/>
          </p:cNvSpPr>
          <p:nvPr>
            <p:ph type="sldNum" sz="quarter" idx="4"/>
          </p:nvPr>
        </p:nvSpPr>
        <p:spPr/>
        <p:txBody>
          <a:bodyPr/>
          <a:lstStyle/>
          <a:p>
            <a:fld id="{FF5752C8-D011-A44F-A6E2-A1B2BF8B81E4}" type="slidenum">
              <a:rPr lang="en-US" smtClean="0"/>
              <a:pPr/>
              <a:t>31</a:t>
            </a:fld>
            <a:endParaRPr lang="en-US" dirty="0"/>
          </a:p>
        </p:txBody>
      </p:sp>
    </p:spTree>
    <p:extLst>
      <p:ext uri="{BB962C8B-B14F-4D97-AF65-F5344CB8AC3E}">
        <p14:creationId xmlns:p14="http://schemas.microsoft.com/office/powerpoint/2010/main" val="1964449795"/>
      </p:ext>
    </p:extLst>
  </p:cSld>
  <p:clrMapOvr>
    <a:masterClrMapping/>
  </p:clrMapOvr>
</p:sld>
</file>

<file path=ppt/slides/slide3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521CD00-52A9-44A0-8F49-C83847F9318E}"/>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B4DA385A-664E-3AEF-0E1F-2B5B2B29E696}"/>
              </a:ext>
            </a:extLst>
          </p:cNvPr>
          <p:cNvSpPr>
            <a:spLocks noGrp="1"/>
          </p:cNvSpPr>
          <p:nvPr>
            <p:ph type="title"/>
          </p:nvPr>
        </p:nvSpPr>
        <p:spPr/>
        <p:txBody>
          <a:bodyPr/>
          <a:lstStyle/>
          <a:p>
            <a:r>
              <a:rPr lang="en-US" dirty="0">
                <a:solidFill>
                  <a:srgbClr val="0D7062"/>
                </a:solidFill>
              </a:rPr>
              <a:t>Relevance</a:t>
            </a:r>
          </a:p>
        </p:txBody>
      </p:sp>
      <p:graphicFrame>
        <p:nvGraphicFramePr>
          <p:cNvPr id="5" name="Content Placeholder 4" descr="" title="">
            <a:extLst>
              <a:ext uri="{FF2B5EF4-FFF2-40B4-BE49-F238E27FC236}">
                <a16:creationId xmlns:a16="http://schemas.microsoft.com/office/drawing/2014/main" id="{4FFB6DBE-F8A3-C4E0-EA15-2B6F418671E5}"/>
              </a:ext>
            </a:extLst>
          </p:cNvPr>
          <p:cNvGraphicFramePr>
            <a:graphicFrameLocks noGrp="1"/>
          </p:cNvGraphicFramePr>
          <p:nvPr>
            <p:ph idx="1"/>
            <p:extLst>
              <p:ext uri="{D42A27DB-BD31-4B8C-83A1-F6EECF244321}">
                <p14:modId xmlns:p14="http://schemas.microsoft.com/office/powerpoint/2010/main" val="2325709516"/>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A498D5A8-B256-0227-7D90-11E255718A2E}"/>
              </a:ext>
            </a:extLst>
          </p:cNvPr>
          <p:cNvSpPr>
            <a:spLocks noGrp="1"/>
          </p:cNvSpPr>
          <p:nvPr>
            <p:ph type="sldNum" sz="quarter" idx="4"/>
          </p:nvPr>
        </p:nvSpPr>
        <p:spPr/>
        <p:txBody>
          <a:bodyPr/>
          <a:lstStyle/>
          <a:p>
            <a:fld id="{FF5752C8-D011-A44F-A6E2-A1B2BF8B81E4}" type="slidenum">
              <a:rPr lang="en-US" smtClean="0"/>
              <a:pPr/>
              <a:t>32</a:t>
            </a:fld>
            <a:endParaRPr lang="en-US" dirty="0"/>
          </a:p>
        </p:txBody>
      </p:sp>
    </p:spTree>
    <p:extLst>
      <p:ext uri="{BB962C8B-B14F-4D97-AF65-F5344CB8AC3E}">
        <p14:creationId xmlns:p14="http://schemas.microsoft.com/office/powerpoint/2010/main" val="2473815314"/>
      </p:ext>
    </p:extLst>
  </p:cSld>
  <p:clrMapOvr>
    <a:masterClrMapping/>
  </p:clrMapOvr>
</p:sld>
</file>

<file path=ppt/slides/slide33.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B015326A-8CAC-55C9-7864-D80083CCA74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E39E04F-3F50-36E3-7144-BC1729EF3978}"/>
              </a:ext>
            </a:extLst>
          </p:cNvPr>
          <p:cNvSpPr>
            <a:spLocks noGrp="1"/>
          </p:cNvSpPr>
          <p:nvPr>
            <p:ph type="title"/>
          </p:nvPr>
        </p:nvSpPr>
        <p:spPr/>
        <p:txBody>
          <a:bodyPr/>
          <a:lstStyle/>
          <a:p>
            <a:r>
              <a:rPr lang="en-US" dirty="0">
                <a:solidFill>
                  <a:srgbClr val="0D7062"/>
                </a:solidFill>
              </a:rPr>
              <a:t>Relevance</a:t>
            </a:r>
          </a:p>
        </p:txBody>
      </p:sp>
      <p:graphicFrame>
        <p:nvGraphicFramePr>
          <p:cNvPr id="5" name="Content Placeholder 4" descr="" title="">
            <a:extLst>
              <a:ext uri="{FF2B5EF4-FFF2-40B4-BE49-F238E27FC236}">
                <a16:creationId xmlns:a16="http://schemas.microsoft.com/office/drawing/2014/main" id="{6348E8CA-5677-1E79-9284-99C23A15067A}"/>
              </a:ext>
            </a:extLst>
          </p:cNvPr>
          <p:cNvGraphicFramePr>
            <a:graphicFrameLocks noGrp="1"/>
          </p:cNvGraphicFramePr>
          <p:nvPr>
            <p:ph idx="1"/>
            <p:extLst>
              <p:ext uri="{D42A27DB-BD31-4B8C-83A1-F6EECF244321}">
                <p14:modId xmlns:p14="http://schemas.microsoft.com/office/powerpoint/2010/main" val="3558539158"/>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3950ACFB-F0B5-2A0E-1412-88E62FA6C34E}"/>
              </a:ext>
            </a:extLst>
          </p:cNvPr>
          <p:cNvSpPr>
            <a:spLocks noGrp="1"/>
          </p:cNvSpPr>
          <p:nvPr>
            <p:ph type="sldNum" sz="quarter" idx="4"/>
          </p:nvPr>
        </p:nvSpPr>
        <p:spPr/>
        <p:txBody>
          <a:bodyPr/>
          <a:lstStyle/>
          <a:p>
            <a:fld id="{FF5752C8-D011-A44F-A6E2-A1B2BF8B81E4}" type="slidenum">
              <a:rPr lang="en-US" smtClean="0"/>
              <a:pPr/>
              <a:t>33</a:t>
            </a:fld>
            <a:endParaRPr lang="en-US" dirty="0"/>
          </a:p>
        </p:txBody>
      </p:sp>
    </p:spTree>
    <p:extLst>
      <p:ext uri="{BB962C8B-B14F-4D97-AF65-F5344CB8AC3E}">
        <p14:creationId xmlns:p14="http://schemas.microsoft.com/office/powerpoint/2010/main" val="939930454"/>
      </p:ext>
    </p:extLst>
  </p:cSld>
  <p:clrMapOvr>
    <a:masterClrMapping/>
  </p:clrMapOvr>
</p:sld>
</file>

<file path=ppt/slides/slide3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F33A1EF-A75B-24C2-8AD0-58B6CB93EB5D}"/>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3D7D07C7-7FED-ED49-10D9-C1809FE04D3F}"/>
              </a:ext>
            </a:extLst>
          </p:cNvPr>
          <p:cNvSpPr>
            <a:spLocks noGrp="1"/>
          </p:cNvSpPr>
          <p:nvPr>
            <p:ph type="title"/>
          </p:nvPr>
        </p:nvSpPr>
        <p:spPr/>
        <p:txBody>
          <a:bodyPr/>
          <a:lstStyle/>
          <a:p>
            <a:r>
              <a:rPr lang="en-US" dirty="0">
                <a:solidFill>
                  <a:srgbClr val="0D7062"/>
                </a:solidFill>
              </a:rPr>
              <a:t>Gathering Evidence</a:t>
            </a:r>
          </a:p>
        </p:txBody>
      </p:sp>
      <p:graphicFrame>
        <p:nvGraphicFramePr>
          <p:cNvPr id="5" name="Content Placeholder 4" descr="" title="">
            <a:extLst>
              <a:ext uri="{FF2B5EF4-FFF2-40B4-BE49-F238E27FC236}">
                <a16:creationId xmlns:a16="http://schemas.microsoft.com/office/drawing/2014/main" id="{01E7B43C-CDC3-2642-436B-2FAF4729C776}"/>
              </a:ext>
            </a:extLst>
          </p:cNvPr>
          <p:cNvGraphicFramePr>
            <a:graphicFrameLocks noGrp="1"/>
          </p:cNvGraphicFramePr>
          <p:nvPr>
            <p:ph idx="1"/>
            <p:extLst>
              <p:ext uri="{D42A27DB-BD31-4B8C-83A1-F6EECF244321}">
                <p14:modId xmlns:p14="http://schemas.microsoft.com/office/powerpoint/2010/main" val="1018132255"/>
              </p:ext>
            </p:extLst>
          </p:nvPr>
        </p:nvGraphicFramePr>
        <p:xfrm>
          <a:off x="379880" y="1537167"/>
          <a:ext cx="8377517" cy="4635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descr="" title="">
            <a:extLst>
              <a:ext uri="{FF2B5EF4-FFF2-40B4-BE49-F238E27FC236}">
                <a16:creationId xmlns:a16="http://schemas.microsoft.com/office/drawing/2014/main" id="{04294110-BF7B-D192-1429-5BA0B3DE5DDA}"/>
              </a:ext>
            </a:extLst>
          </p:cNvPr>
          <p:cNvSpPr>
            <a:spLocks noGrp="1"/>
          </p:cNvSpPr>
          <p:nvPr>
            <p:ph type="sldNum" sz="quarter" idx="4"/>
          </p:nvPr>
        </p:nvSpPr>
        <p:spPr/>
        <p:txBody>
          <a:bodyPr/>
          <a:lstStyle/>
          <a:p>
            <a:fld id="{FF5752C8-D011-A44F-A6E2-A1B2BF8B81E4}" type="slidenum">
              <a:rPr lang="en-US" smtClean="0"/>
              <a:pPr/>
              <a:t>34</a:t>
            </a:fld>
            <a:endParaRPr lang="en-US" dirty="0"/>
          </a:p>
        </p:txBody>
      </p:sp>
    </p:spTree>
    <p:extLst>
      <p:ext uri="{BB962C8B-B14F-4D97-AF65-F5344CB8AC3E}">
        <p14:creationId xmlns:p14="http://schemas.microsoft.com/office/powerpoint/2010/main" val="3495502738"/>
      </p:ext>
    </p:extLst>
  </p:cSld>
  <p:clrMapOvr>
    <a:masterClrMapping/>
  </p:clrMapOvr>
</p:sld>
</file>

<file path=ppt/slides/slide35.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A2424547-E181-A5D7-F76D-5F55913A4388}"/>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588CBDB-D4E0-0D37-0358-1BC7D6EB668A}"/>
              </a:ext>
            </a:extLst>
          </p:cNvPr>
          <p:cNvSpPr>
            <a:spLocks noGrp="1"/>
          </p:cNvSpPr>
          <p:nvPr>
            <p:ph type="title"/>
          </p:nvPr>
        </p:nvSpPr>
        <p:spPr/>
        <p:txBody>
          <a:bodyPr/>
          <a:lstStyle/>
          <a:p>
            <a:r>
              <a:rPr lang="en-US" dirty="0">
                <a:solidFill>
                  <a:srgbClr val="0D7062"/>
                </a:solidFill>
              </a:rPr>
              <a:t>The Case File</a:t>
            </a:r>
          </a:p>
        </p:txBody>
      </p:sp>
      <p:graphicFrame>
        <p:nvGraphicFramePr>
          <p:cNvPr id="5" name="Content Placeholder 4" descr="" title="">
            <a:extLst>
              <a:ext uri="{FF2B5EF4-FFF2-40B4-BE49-F238E27FC236}">
                <a16:creationId xmlns:a16="http://schemas.microsoft.com/office/drawing/2014/main" id="{0C452B1A-DB91-068F-8307-44A82DDB534E}"/>
              </a:ext>
            </a:extLst>
          </p:cNvPr>
          <p:cNvGraphicFramePr>
            <a:graphicFrameLocks noGrp="1"/>
          </p:cNvGraphicFramePr>
          <p:nvPr>
            <p:ph idx="1"/>
            <p:extLst>
              <p:ext uri="{D42A27DB-BD31-4B8C-83A1-F6EECF244321}">
                <p14:modId xmlns:p14="http://schemas.microsoft.com/office/powerpoint/2010/main" val="4128520814"/>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3FA524FA-AFBC-EED1-F539-824D862D044E}"/>
              </a:ext>
            </a:extLst>
          </p:cNvPr>
          <p:cNvSpPr>
            <a:spLocks noGrp="1"/>
          </p:cNvSpPr>
          <p:nvPr>
            <p:ph type="sldNum" sz="quarter" idx="4"/>
          </p:nvPr>
        </p:nvSpPr>
        <p:spPr/>
        <p:txBody>
          <a:bodyPr/>
          <a:lstStyle/>
          <a:p>
            <a:fld id="{FF5752C8-D011-A44F-A6E2-A1B2BF8B81E4}" type="slidenum">
              <a:rPr lang="en-US" smtClean="0"/>
              <a:pPr/>
              <a:t>35</a:t>
            </a:fld>
            <a:endParaRPr lang="en-US" dirty="0"/>
          </a:p>
        </p:txBody>
      </p:sp>
    </p:spTree>
    <p:extLst>
      <p:ext uri="{BB962C8B-B14F-4D97-AF65-F5344CB8AC3E}">
        <p14:creationId xmlns:p14="http://schemas.microsoft.com/office/powerpoint/2010/main" val="3219447631"/>
      </p:ext>
    </p:extLst>
  </p:cSld>
  <p:clrMapOvr>
    <a:masterClrMapping/>
  </p:clrMapOvr>
</p:sld>
</file>

<file path=ppt/slides/slide3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4DEEBDEE-6CDF-310E-F8E5-628C80EABFAF}"/>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79C821C1-033A-B480-55FC-A4C58C72C260}"/>
              </a:ext>
            </a:extLst>
          </p:cNvPr>
          <p:cNvSpPr>
            <a:spLocks noGrp="1"/>
          </p:cNvSpPr>
          <p:nvPr>
            <p:ph type="title"/>
          </p:nvPr>
        </p:nvSpPr>
        <p:spPr/>
        <p:txBody>
          <a:bodyPr/>
          <a:lstStyle/>
          <a:p>
            <a:r>
              <a:rPr lang="en-US" dirty="0">
                <a:solidFill>
                  <a:srgbClr val="0D7062"/>
                </a:solidFill>
              </a:rPr>
              <a:t>Title IX Hearing</a:t>
            </a:r>
          </a:p>
        </p:txBody>
      </p:sp>
      <p:graphicFrame>
        <p:nvGraphicFramePr>
          <p:cNvPr id="5" name="Content Placeholder 4" descr="" title="">
            <a:extLst>
              <a:ext uri="{FF2B5EF4-FFF2-40B4-BE49-F238E27FC236}">
                <a16:creationId xmlns:a16="http://schemas.microsoft.com/office/drawing/2014/main" id="{A02696E3-FC50-EB37-D7AC-2DCBDC42CBEB}"/>
              </a:ext>
            </a:extLst>
          </p:cNvPr>
          <p:cNvGraphicFramePr>
            <a:graphicFrameLocks noGrp="1"/>
          </p:cNvGraphicFramePr>
          <p:nvPr>
            <p:ph idx="1"/>
            <p:extLst>
              <p:ext uri="{D42A27DB-BD31-4B8C-83A1-F6EECF244321}">
                <p14:modId xmlns:p14="http://schemas.microsoft.com/office/powerpoint/2010/main" val="2969583216"/>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01B6F31F-BF68-3B58-8D20-092A91E08D54}"/>
              </a:ext>
            </a:extLst>
          </p:cNvPr>
          <p:cNvSpPr>
            <a:spLocks noGrp="1"/>
          </p:cNvSpPr>
          <p:nvPr>
            <p:ph type="sldNum" sz="quarter" idx="4"/>
          </p:nvPr>
        </p:nvSpPr>
        <p:spPr/>
        <p:txBody>
          <a:bodyPr/>
          <a:lstStyle/>
          <a:p>
            <a:fld id="{FF5752C8-D011-A44F-A6E2-A1B2BF8B81E4}" type="slidenum">
              <a:rPr lang="en-US" smtClean="0"/>
              <a:pPr/>
              <a:t>36</a:t>
            </a:fld>
            <a:endParaRPr lang="en-US" dirty="0"/>
          </a:p>
        </p:txBody>
      </p:sp>
    </p:spTree>
    <p:extLst>
      <p:ext uri="{BB962C8B-B14F-4D97-AF65-F5344CB8AC3E}">
        <p14:creationId xmlns:p14="http://schemas.microsoft.com/office/powerpoint/2010/main" val="1907691131"/>
      </p:ext>
    </p:extLst>
  </p:cSld>
  <p:clrMapOvr>
    <a:masterClrMapping/>
  </p:clrMapOvr>
</p:sld>
</file>

<file path=ppt/slides/slide3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458C010-8ED2-54C3-B27E-734250A06FA7}"/>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B834BC18-6AAB-A270-0403-E6144D4B21AA}"/>
              </a:ext>
            </a:extLst>
          </p:cNvPr>
          <p:cNvSpPr>
            <a:spLocks noGrp="1"/>
          </p:cNvSpPr>
          <p:nvPr>
            <p:ph type="title"/>
          </p:nvPr>
        </p:nvSpPr>
        <p:spPr/>
        <p:txBody>
          <a:bodyPr/>
          <a:lstStyle/>
          <a:p>
            <a:r>
              <a:rPr lang="en-US" dirty="0">
                <a:solidFill>
                  <a:srgbClr val="0D7062"/>
                </a:solidFill>
              </a:rPr>
              <a:t>Role of Title IX Hearing Officer</a:t>
            </a:r>
          </a:p>
        </p:txBody>
      </p:sp>
      <p:graphicFrame>
        <p:nvGraphicFramePr>
          <p:cNvPr id="5" name="Content Placeholder 4" descr="" title="">
            <a:extLst>
              <a:ext uri="{FF2B5EF4-FFF2-40B4-BE49-F238E27FC236}">
                <a16:creationId xmlns:a16="http://schemas.microsoft.com/office/drawing/2014/main" id="{4F119130-8BDB-5813-4392-711C30F58E54}"/>
              </a:ext>
            </a:extLst>
          </p:cNvPr>
          <p:cNvGraphicFramePr>
            <a:graphicFrameLocks noGrp="1"/>
          </p:cNvGraphicFramePr>
          <p:nvPr>
            <p:ph idx="1"/>
            <p:extLst>
              <p:ext uri="{D42A27DB-BD31-4B8C-83A1-F6EECF244321}">
                <p14:modId xmlns:p14="http://schemas.microsoft.com/office/powerpoint/2010/main" val="1206628477"/>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97176112-E2C3-B88F-AB79-444BD10F600D}"/>
              </a:ext>
            </a:extLst>
          </p:cNvPr>
          <p:cNvSpPr>
            <a:spLocks noGrp="1"/>
          </p:cNvSpPr>
          <p:nvPr>
            <p:ph type="sldNum" sz="quarter" idx="4"/>
          </p:nvPr>
        </p:nvSpPr>
        <p:spPr/>
        <p:txBody>
          <a:bodyPr/>
          <a:lstStyle/>
          <a:p>
            <a:fld id="{FF5752C8-D011-A44F-A6E2-A1B2BF8B81E4}" type="slidenum">
              <a:rPr lang="en-US" smtClean="0"/>
              <a:pPr/>
              <a:t>37</a:t>
            </a:fld>
            <a:endParaRPr lang="en-US" dirty="0"/>
          </a:p>
        </p:txBody>
      </p:sp>
    </p:spTree>
    <p:extLst>
      <p:ext uri="{BB962C8B-B14F-4D97-AF65-F5344CB8AC3E}">
        <p14:creationId xmlns:p14="http://schemas.microsoft.com/office/powerpoint/2010/main" val="1639662248"/>
      </p:ext>
    </p:extLst>
  </p:cSld>
  <p:clrMapOvr>
    <a:masterClrMapping/>
  </p:clrMapOvr>
</p:sld>
</file>

<file path=ppt/slides/slide38.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DF21264-116C-6D48-60A5-F3CE07F83EC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9FCBD195-0D92-2EBD-DEFC-B022D3794C42}"/>
              </a:ext>
            </a:extLst>
          </p:cNvPr>
          <p:cNvSpPr>
            <a:spLocks noGrp="1"/>
          </p:cNvSpPr>
          <p:nvPr>
            <p:ph type="title"/>
          </p:nvPr>
        </p:nvSpPr>
        <p:spPr/>
        <p:txBody>
          <a:bodyPr/>
          <a:lstStyle/>
          <a:p>
            <a:r>
              <a:rPr lang="en-US" dirty="0">
                <a:solidFill>
                  <a:srgbClr val="0D7062"/>
                </a:solidFill>
              </a:rPr>
              <a:t>Investigative/Hearing Reports: Synthesizing Evidence</a:t>
            </a:r>
          </a:p>
        </p:txBody>
      </p:sp>
      <p:graphicFrame>
        <p:nvGraphicFramePr>
          <p:cNvPr id="5" name="Content Placeholder 4" descr="" title="">
            <a:extLst>
              <a:ext uri="{FF2B5EF4-FFF2-40B4-BE49-F238E27FC236}">
                <a16:creationId xmlns:a16="http://schemas.microsoft.com/office/drawing/2014/main" id="{6D3CC719-AEC3-82F5-DFAA-180EE0C1DD37}"/>
              </a:ext>
            </a:extLst>
          </p:cNvPr>
          <p:cNvGraphicFramePr>
            <a:graphicFrameLocks noGrp="1"/>
          </p:cNvGraphicFramePr>
          <p:nvPr>
            <p:ph idx="1"/>
            <p:extLst>
              <p:ext uri="{D42A27DB-BD31-4B8C-83A1-F6EECF244321}">
                <p14:modId xmlns:p14="http://schemas.microsoft.com/office/powerpoint/2010/main" val="3390586314"/>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232DA515-DB0B-2EB0-B292-1A50EBE23DB9}"/>
              </a:ext>
            </a:extLst>
          </p:cNvPr>
          <p:cNvSpPr>
            <a:spLocks noGrp="1"/>
          </p:cNvSpPr>
          <p:nvPr>
            <p:ph type="sldNum" sz="quarter" idx="4"/>
          </p:nvPr>
        </p:nvSpPr>
        <p:spPr/>
        <p:txBody>
          <a:bodyPr/>
          <a:lstStyle/>
          <a:p>
            <a:fld id="{FF5752C8-D011-A44F-A6E2-A1B2BF8B81E4}" type="slidenum">
              <a:rPr lang="en-US" smtClean="0"/>
              <a:pPr/>
              <a:t>38</a:t>
            </a:fld>
            <a:endParaRPr lang="en-US" dirty="0"/>
          </a:p>
        </p:txBody>
      </p:sp>
    </p:spTree>
    <p:extLst>
      <p:ext uri="{BB962C8B-B14F-4D97-AF65-F5344CB8AC3E}">
        <p14:creationId xmlns:p14="http://schemas.microsoft.com/office/powerpoint/2010/main" val="3126243868"/>
      </p:ext>
    </p:extLst>
  </p:cSld>
  <p:clrMapOvr>
    <a:masterClrMapping/>
  </p:clrMapOvr>
</p:sld>
</file>

<file path=ppt/slides/slide3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B69D6D3F-A46E-3084-335A-CDAE4D85536B}"/>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11625987-522F-3116-0A1D-4EC258B990BF}"/>
              </a:ext>
            </a:extLst>
          </p:cNvPr>
          <p:cNvSpPr>
            <a:spLocks noGrp="1"/>
          </p:cNvSpPr>
          <p:nvPr>
            <p:ph type="title"/>
          </p:nvPr>
        </p:nvSpPr>
        <p:spPr>
          <a:xfrm>
            <a:off x="389966" y="365128"/>
            <a:ext cx="5553635" cy="755337"/>
          </a:xfrm>
        </p:spPr>
        <p:txBody>
          <a:bodyPr anchor="ctr">
            <a:normAutofit/>
          </a:bodyPr>
          <a:lstStyle/>
          <a:p>
            <a:r>
              <a:rPr lang="en-US"/>
              <a:t>Investigative/Hearing Reports: Synthesizing Evidence</a:t>
            </a:r>
          </a:p>
        </p:txBody>
      </p:sp>
      <p:graphicFrame>
        <p:nvGraphicFramePr>
          <p:cNvPr id="15" name="Content Placeholder 14" descr="" title="">
            <a:extLst>
              <a:ext uri="{FF2B5EF4-FFF2-40B4-BE49-F238E27FC236}">
                <a16:creationId xmlns:a16="http://schemas.microsoft.com/office/drawing/2014/main" id="{288B80B8-0342-0BA4-65BF-0D441F1182F9}"/>
              </a:ext>
            </a:extLst>
          </p:cNvPr>
          <p:cNvGraphicFramePr>
            <a:graphicFrameLocks noGrp="1"/>
          </p:cNvGraphicFramePr>
          <p:nvPr>
            <p:ph idx="1"/>
            <p:extLst>
              <p:ext uri="{D42A27DB-BD31-4B8C-83A1-F6EECF244321}">
                <p14:modId xmlns:p14="http://schemas.microsoft.com/office/powerpoint/2010/main" val="3477394899"/>
              </p:ext>
            </p:extLst>
          </p:nvPr>
        </p:nvGraphicFramePr>
        <p:xfrm>
          <a:off x="146471" y="1541929"/>
          <a:ext cx="5797130"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796B2375-1A96-367B-AF71-B3EB03366ED5}"/>
              </a:ext>
            </a:extLst>
          </p:cNvPr>
          <p:cNvSpPr>
            <a:spLocks noGrp="1"/>
          </p:cNvSpPr>
          <p:nvPr>
            <p:ph type="sldNum" sz="quarter" idx="4"/>
          </p:nvPr>
        </p:nvSpPr>
        <p:spPr>
          <a:xfrm>
            <a:off x="6699997" y="6356353"/>
            <a:ext cx="2057400" cy="365125"/>
          </a:xfrm>
        </p:spPr>
        <p:txBody>
          <a:bodyPr anchor="ctr">
            <a:normAutofit/>
          </a:bodyPr>
          <a:lstStyle/>
          <a:p>
            <a:pPr>
              <a:spcAft>
                <a:spcPts val="600"/>
              </a:spcAft>
            </a:pPr>
            <a:fld id="{FF5752C8-D011-A44F-A6E2-A1B2BF8B81E4}" type="slidenum">
              <a:rPr lang="en-US" smtClean="0"/>
              <a:pPr>
                <a:spcAft>
                  <a:spcPts val="600"/>
                </a:spcAft>
              </a:pPr>
              <a:t>39</a:t>
            </a:fld>
            <a:endParaRPr lang="en-US"/>
          </a:p>
        </p:txBody>
      </p:sp>
      <p:pic>
        <p:nvPicPr>
          <p:cNvPr id="14" name="Picture 13" descr="" title="">
            <a:extLst>
              <a:ext uri="{FF2B5EF4-FFF2-40B4-BE49-F238E27FC236}">
                <a16:creationId xmlns:a16="http://schemas.microsoft.com/office/drawing/2014/main" id="{A66D6501-DCA1-7CAF-B09A-D8ACAEB2416F}"/>
              </a:ext>
            </a:extLst>
          </p:cNvPr>
          <p:cNvPicPr>
            <a:picLocks noChangeAspect="1"/>
          </p:cNvPicPr>
          <p:nvPr/>
        </p:nvPicPr>
        <p:blipFill>
          <a:blip r:embed="rId7"/>
          <a:srcRect l="44143" r="26235"/>
          <a:stretch>
            <a:fillRect/>
          </a:stretch>
        </p:blipFill>
        <p:spPr>
          <a:xfrm>
            <a:off x="6106412" y="6351"/>
            <a:ext cx="3042448" cy="6855755"/>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33 w 10000"/>
              <a:gd name="connsiteY4" fmla="*/ 10000 h 10000"/>
              <a:gd name="connsiteX5" fmla="*/ 0 w 10000"/>
              <a:gd name="connsiteY5" fmla="*/ 0 h 10000"/>
              <a:gd name="connsiteX0" fmla="*/ 0 w 10000"/>
              <a:gd name="connsiteY0" fmla="*/ 0 h 10015"/>
              <a:gd name="connsiteX1" fmla="*/ 10000 w 10000"/>
              <a:gd name="connsiteY1" fmla="*/ 0 h 10015"/>
              <a:gd name="connsiteX2" fmla="*/ 10000 w 10000"/>
              <a:gd name="connsiteY2" fmla="*/ 8000 h 10015"/>
              <a:gd name="connsiteX3" fmla="*/ 5736 w 10000"/>
              <a:gd name="connsiteY3" fmla="*/ 10015 h 10015"/>
              <a:gd name="connsiteX4" fmla="*/ 33 w 10000"/>
              <a:gd name="connsiteY4" fmla="*/ 10000 h 10015"/>
              <a:gd name="connsiteX5" fmla="*/ 0 w 10000"/>
              <a:gd name="connsiteY5" fmla="*/ 0 h 10015"/>
              <a:gd name="connsiteX0" fmla="*/ 0 w 10000"/>
              <a:gd name="connsiteY0" fmla="*/ 0 h 10015"/>
              <a:gd name="connsiteX1" fmla="*/ 10000 w 10000"/>
              <a:gd name="connsiteY1" fmla="*/ 0 h 10015"/>
              <a:gd name="connsiteX2" fmla="*/ 10000 w 10000"/>
              <a:gd name="connsiteY2" fmla="*/ 8133 h 10015"/>
              <a:gd name="connsiteX3" fmla="*/ 5736 w 10000"/>
              <a:gd name="connsiteY3" fmla="*/ 10015 h 10015"/>
              <a:gd name="connsiteX4" fmla="*/ 33 w 10000"/>
              <a:gd name="connsiteY4" fmla="*/ 10000 h 10015"/>
              <a:gd name="connsiteX5" fmla="*/ 0 w 10000"/>
              <a:gd name="connsiteY5" fmla="*/ 0 h 10015"/>
              <a:gd name="connsiteX0" fmla="*/ 0 w 10000"/>
              <a:gd name="connsiteY0" fmla="*/ 0 h 10015"/>
              <a:gd name="connsiteX1" fmla="*/ 10000 w 10000"/>
              <a:gd name="connsiteY1" fmla="*/ 0 h 10015"/>
              <a:gd name="connsiteX2" fmla="*/ 10000 w 10000"/>
              <a:gd name="connsiteY2" fmla="*/ 8133 h 10015"/>
              <a:gd name="connsiteX3" fmla="*/ 5829 w 10000"/>
              <a:gd name="connsiteY3" fmla="*/ 10015 h 10015"/>
              <a:gd name="connsiteX4" fmla="*/ 33 w 10000"/>
              <a:gd name="connsiteY4" fmla="*/ 10000 h 10015"/>
              <a:gd name="connsiteX5" fmla="*/ 0 w 10000"/>
              <a:gd name="connsiteY5" fmla="*/ 0 h 10015"/>
              <a:gd name="connsiteX0" fmla="*/ 0 w 10016"/>
              <a:gd name="connsiteY0" fmla="*/ 0 h 10015"/>
              <a:gd name="connsiteX1" fmla="*/ 10000 w 10016"/>
              <a:gd name="connsiteY1" fmla="*/ 0 h 10015"/>
              <a:gd name="connsiteX2" fmla="*/ 10016 w 10016"/>
              <a:gd name="connsiteY2" fmla="*/ 8154 h 10015"/>
              <a:gd name="connsiteX3" fmla="*/ 5829 w 10016"/>
              <a:gd name="connsiteY3" fmla="*/ 10015 h 10015"/>
              <a:gd name="connsiteX4" fmla="*/ 33 w 10016"/>
              <a:gd name="connsiteY4" fmla="*/ 10000 h 10015"/>
              <a:gd name="connsiteX5" fmla="*/ 0 w 10016"/>
              <a:gd name="connsiteY5" fmla="*/ 0 h 10015"/>
              <a:gd name="connsiteX0" fmla="*/ 0 w 10016"/>
              <a:gd name="connsiteY0" fmla="*/ 0 h 10021"/>
              <a:gd name="connsiteX1" fmla="*/ 10000 w 10016"/>
              <a:gd name="connsiteY1" fmla="*/ 0 h 10021"/>
              <a:gd name="connsiteX2" fmla="*/ 10016 w 10016"/>
              <a:gd name="connsiteY2" fmla="*/ 8154 h 10021"/>
              <a:gd name="connsiteX3" fmla="*/ 5829 w 10016"/>
              <a:gd name="connsiteY3" fmla="*/ 10015 h 10021"/>
              <a:gd name="connsiteX4" fmla="*/ 33 w 10016"/>
              <a:gd name="connsiteY4" fmla="*/ 10021 h 10021"/>
              <a:gd name="connsiteX5" fmla="*/ 0 w 10016"/>
              <a:gd name="connsiteY5" fmla="*/ 0 h 10021"/>
              <a:gd name="connsiteX0" fmla="*/ 1 w 10017"/>
              <a:gd name="connsiteY0" fmla="*/ 0 h 10021"/>
              <a:gd name="connsiteX1" fmla="*/ 10001 w 10017"/>
              <a:gd name="connsiteY1" fmla="*/ 0 h 10021"/>
              <a:gd name="connsiteX2" fmla="*/ 10017 w 10017"/>
              <a:gd name="connsiteY2" fmla="*/ 8154 h 10021"/>
              <a:gd name="connsiteX3" fmla="*/ 5830 w 10017"/>
              <a:gd name="connsiteY3" fmla="*/ 10015 h 10021"/>
              <a:gd name="connsiteX4" fmla="*/ 3 w 10017"/>
              <a:gd name="connsiteY4" fmla="*/ 10021 h 10021"/>
              <a:gd name="connsiteX5" fmla="*/ 1 w 10017"/>
              <a:gd name="connsiteY5" fmla="*/ 0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 h="10021">
                <a:moveTo>
                  <a:pt x="1" y="0"/>
                </a:moveTo>
                <a:lnTo>
                  <a:pt x="10001" y="0"/>
                </a:lnTo>
                <a:cubicBezTo>
                  <a:pt x="10006" y="2718"/>
                  <a:pt x="10012" y="5436"/>
                  <a:pt x="10017" y="8154"/>
                </a:cubicBezTo>
                <a:lnTo>
                  <a:pt x="5830" y="10015"/>
                </a:lnTo>
                <a:lnTo>
                  <a:pt x="3" y="10021"/>
                </a:lnTo>
                <a:cubicBezTo>
                  <a:pt x="-8" y="6688"/>
                  <a:pt x="12" y="3333"/>
                  <a:pt x="1" y="0"/>
                </a:cubicBezTo>
                <a:close/>
              </a:path>
            </a:pathLst>
          </a:custGeom>
          <a:noFill/>
        </p:spPr>
      </p:pic>
    </p:spTree>
    <p:extLst>
      <p:ext uri="{BB962C8B-B14F-4D97-AF65-F5344CB8AC3E}">
        <p14:creationId xmlns:p14="http://schemas.microsoft.com/office/powerpoint/2010/main" val="3179053851"/>
      </p:ext>
    </p:extLst>
  </p:cSld>
  <p:clrMapOvr>
    <a:masterClrMapping/>
  </p:clrMapOvr>
</p:sld>
</file>

<file path=ppt/slides/slide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735AB0F-A4EB-7C6D-AEB2-CBAA3CD69721}"/>
            </a:ext>
          </a:extLst>
        </p:cNvPr>
        <p:cNvGrpSpPr/>
        <p:nvPr/>
      </p:nvGrpSpPr>
      <p:grpSpPr>
        <a:xfrm>
          <a:off x="0" y="0"/>
          <a:ext cx="0" cy="0"/>
          <a:chOff x="0" y="0"/>
          <a:chExt cx="0" cy="0"/>
        </a:xfrm>
      </p:grpSpPr>
      <p:sp>
        <p:nvSpPr>
          <p:cNvPr id="3" name="Rectangle 2" descr="" title="">
            <a:extLst>
              <a:ext uri="{FF2B5EF4-FFF2-40B4-BE49-F238E27FC236}">
                <a16:creationId xmlns:a16="http://schemas.microsoft.com/office/drawing/2014/main" id="{10F1A975-BA3A-E276-FEA1-02609297883A}"/>
              </a:ext>
            </a:extLst>
          </p:cNvPr>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 name="Graphic 3" descr="" title="">
            <a:extLst>
              <a:ext uri="{FF2B5EF4-FFF2-40B4-BE49-F238E27FC236}">
                <a16:creationId xmlns:a16="http://schemas.microsoft.com/office/drawing/2014/main" id="{51BA33C8-691C-5904-8B11-4950BBE5AB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9144001" cy="6858000"/>
          </a:xfrm>
          <a:prstGeom prst="rect">
            <a:avLst/>
          </a:prstGeom>
        </p:spPr>
      </p:pic>
      <p:sp>
        <p:nvSpPr>
          <p:cNvPr id="2" name="TextBox 1" descr="" title="">
            <a:extLst>
              <a:ext uri="{FF2B5EF4-FFF2-40B4-BE49-F238E27FC236}">
                <a16:creationId xmlns:a16="http://schemas.microsoft.com/office/drawing/2014/main" id="{FC6EFFC4-FF3D-8AF9-C515-B44CE62BA7E9}"/>
              </a:ext>
            </a:extLst>
          </p:cNvPr>
          <p:cNvSpPr txBox="1"/>
          <p:nvPr/>
        </p:nvSpPr>
        <p:spPr>
          <a:xfrm>
            <a:off x="962246" y="2853750"/>
            <a:ext cx="7219505" cy="769441"/>
          </a:xfrm>
          <a:prstGeom prst="rect">
            <a:avLst/>
          </a:prstGeom>
          <a:noFill/>
        </p:spPr>
        <p:txBody>
          <a:bodyPr wrap="square" rtlCol="0">
            <a:spAutoFit/>
          </a:bodyPr>
          <a:lstStyle/>
          <a:p>
            <a:pPr algn="ctr"/>
            <a:r>
              <a:rPr lang="en-US" sz="4400" dirty="0">
                <a:solidFill>
                  <a:schemeClr val="bg1"/>
                </a:solidFill>
                <a:latin typeface="Segoe UI" panose="020B0502040204020203" pitchFamily="34" charset="0"/>
                <a:cs typeface="Segoe UI" panose="020B0502040204020203" pitchFamily="34" charset="0"/>
              </a:rPr>
              <a:t>The Policies</a:t>
            </a:r>
          </a:p>
        </p:txBody>
      </p:sp>
    </p:spTree>
    <p:extLst>
      <p:ext uri="{BB962C8B-B14F-4D97-AF65-F5344CB8AC3E}">
        <p14:creationId xmlns:p14="http://schemas.microsoft.com/office/powerpoint/2010/main" val="1390404395"/>
      </p:ext>
    </p:extLst>
  </p:cSld>
  <p:clrMapOvr>
    <a:masterClrMapping/>
  </p:clrMapOvr>
</p:sld>
</file>

<file path=ppt/slides/slide4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1B2FE8F-BAE2-B01D-13C1-7EF869D0115B}"/>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59544CBC-61A4-BEA5-1638-BC7AFE7B40F8}"/>
              </a:ext>
            </a:extLst>
          </p:cNvPr>
          <p:cNvSpPr>
            <a:spLocks noGrp="1"/>
          </p:cNvSpPr>
          <p:nvPr>
            <p:ph type="title"/>
          </p:nvPr>
        </p:nvSpPr>
        <p:spPr/>
        <p:txBody>
          <a:bodyPr/>
          <a:lstStyle/>
          <a:p>
            <a:r>
              <a:rPr lang="en-US" dirty="0">
                <a:solidFill>
                  <a:srgbClr val="0D7062"/>
                </a:solidFill>
              </a:rPr>
              <a:t>Assessing Credibility</a:t>
            </a:r>
          </a:p>
        </p:txBody>
      </p:sp>
      <p:graphicFrame>
        <p:nvGraphicFramePr>
          <p:cNvPr id="5" name="Content Placeholder 4" descr="" title="">
            <a:extLst>
              <a:ext uri="{FF2B5EF4-FFF2-40B4-BE49-F238E27FC236}">
                <a16:creationId xmlns:a16="http://schemas.microsoft.com/office/drawing/2014/main" id="{D3F74E8F-D68F-20B8-2269-BD82AB8ED101}"/>
              </a:ext>
            </a:extLst>
          </p:cNvPr>
          <p:cNvGraphicFramePr>
            <a:graphicFrameLocks noGrp="1"/>
          </p:cNvGraphicFramePr>
          <p:nvPr>
            <p:ph idx="1"/>
            <p:extLst>
              <p:ext uri="{D42A27DB-BD31-4B8C-83A1-F6EECF244321}">
                <p14:modId xmlns:p14="http://schemas.microsoft.com/office/powerpoint/2010/main" val="3111652954"/>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200375A5-4710-B556-81B1-7F1D92089C05}"/>
              </a:ext>
            </a:extLst>
          </p:cNvPr>
          <p:cNvSpPr>
            <a:spLocks noGrp="1"/>
          </p:cNvSpPr>
          <p:nvPr>
            <p:ph type="sldNum" sz="quarter" idx="4"/>
          </p:nvPr>
        </p:nvSpPr>
        <p:spPr/>
        <p:txBody>
          <a:bodyPr/>
          <a:lstStyle/>
          <a:p>
            <a:fld id="{FF5752C8-D011-A44F-A6E2-A1B2BF8B81E4}" type="slidenum">
              <a:rPr lang="en-US" smtClean="0"/>
              <a:pPr/>
              <a:t>40</a:t>
            </a:fld>
            <a:endParaRPr lang="en-US" dirty="0"/>
          </a:p>
        </p:txBody>
      </p:sp>
    </p:spTree>
    <p:extLst>
      <p:ext uri="{BB962C8B-B14F-4D97-AF65-F5344CB8AC3E}">
        <p14:creationId xmlns:p14="http://schemas.microsoft.com/office/powerpoint/2010/main" val="3506123582"/>
      </p:ext>
    </p:extLst>
  </p:cSld>
  <p:clrMapOvr>
    <a:masterClrMapping/>
  </p:clrMapOvr>
</p:sld>
</file>

<file path=ppt/slides/slide41.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071F92A9-D4F7-9B5E-A3E7-DC3CA6C042FF}"/>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BB8A9DE-3B6D-1C3D-05DD-2F85D889E7CE}"/>
              </a:ext>
            </a:extLst>
          </p:cNvPr>
          <p:cNvSpPr>
            <a:spLocks noGrp="1"/>
          </p:cNvSpPr>
          <p:nvPr>
            <p:ph type="title"/>
          </p:nvPr>
        </p:nvSpPr>
        <p:spPr/>
        <p:txBody>
          <a:bodyPr/>
          <a:lstStyle/>
          <a:p>
            <a:r>
              <a:rPr lang="en-US" dirty="0">
                <a:solidFill>
                  <a:srgbClr val="0D7062"/>
                </a:solidFill>
              </a:rPr>
              <a:t>Assessing Credibility</a:t>
            </a:r>
          </a:p>
        </p:txBody>
      </p:sp>
      <p:graphicFrame>
        <p:nvGraphicFramePr>
          <p:cNvPr id="5" name="Content Placeholder 4" descr="" title="">
            <a:extLst>
              <a:ext uri="{FF2B5EF4-FFF2-40B4-BE49-F238E27FC236}">
                <a16:creationId xmlns:a16="http://schemas.microsoft.com/office/drawing/2014/main" id="{71EFA632-5451-EB62-4B1B-8C6E12BA6A09}"/>
              </a:ext>
            </a:extLst>
          </p:cNvPr>
          <p:cNvGraphicFramePr>
            <a:graphicFrameLocks noGrp="1"/>
          </p:cNvGraphicFramePr>
          <p:nvPr>
            <p:ph idx="1"/>
            <p:extLst>
              <p:ext uri="{D42A27DB-BD31-4B8C-83A1-F6EECF244321}">
                <p14:modId xmlns:p14="http://schemas.microsoft.com/office/powerpoint/2010/main" val="211232773"/>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0B03E713-58E0-CE42-86F2-75574D5AE0D4}"/>
              </a:ext>
            </a:extLst>
          </p:cNvPr>
          <p:cNvSpPr>
            <a:spLocks noGrp="1"/>
          </p:cNvSpPr>
          <p:nvPr>
            <p:ph type="sldNum" sz="quarter" idx="4"/>
          </p:nvPr>
        </p:nvSpPr>
        <p:spPr/>
        <p:txBody>
          <a:bodyPr/>
          <a:lstStyle/>
          <a:p>
            <a:fld id="{FF5752C8-D011-A44F-A6E2-A1B2BF8B81E4}" type="slidenum">
              <a:rPr lang="en-US" smtClean="0"/>
              <a:pPr/>
              <a:t>41</a:t>
            </a:fld>
            <a:endParaRPr lang="en-US" dirty="0"/>
          </a:p>
        </p:txBody>
      </p:sp>
    </p:spTree>
    <p:extLst>
      <p:ext uri="{BB962C8B-B14F-4D97-AF65-F5344CB8AC3E}">
        <p14:creationId xmlns:p14="http://schemas.microsoft.com/office/powerpoint/2010/main" val="1663440971"/>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EE3B89C-F644-324B-A3FD-35E5CFE5D408}"/>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A5E9C30-7A77-C568-F00F-B2F6F12F1F02}"/>
              </a:ext>
            </a:extLst>
          </p:cNvPr>
          <p:cNvSpPr>
            <a:spLocks noGrp="1"/>
          </p:cNvSpPr>
          <p:nvPr>
            <p:ph type="title"/>
          </p:nvPr>
        </p:nvSpPr>
        <p:spPr/>
        <p:txBody>
          <a:bodyPr/>
          <a:lstStyle/>
          <a:p>
            <a:r>
              <a:rPr lang="en-US" dirty="0">
                <a:solidFill>
                  <a:srgbClr val="0D7062"/>
                </a:solidFill>
              </a:rPr>
              <a:t>Nichols Population</a:t>
            </a:r>
          </a:p>
        </p:txBody>
      </p:sp>
      <p:sp>
        <p:nvSpPr>
          <p:cNvPr id="3" name="Content Placeholder 2" descr="" title="">
            <a:extLst>
              <a:ext uri="{FF2B5EF4-FFF2-40B4-BE49-F238E27FC236}">
                <a16:creationId xmlns:a16="http://schemas.microsoft.com/office/drawing/2014/main" id="{86B2F9F6-B7DF-D61F-4D0B-8D7F066BCF6B}"/>
              </a:ext>
            </a:extLst>
          </p:cNvPr>
          <p:cNvSpPr>
            <a:spLocks noGrp="1"/>
          </p:cNvSpPr>
          <p:nvPr>
            <p:ph idx="1"/>
          </p:nvPr>
        </p:nvSpPr>
        <p:spPr/>
        <p:txBody>
          <a:bodyPr/>
          <a:lstStyle/>
          <a:p>
            <a:r>
              <a:rPr lang="en-US" dirty="0"/>
              <a:t>1,164 undergraduate, 239 graduate students</a:t>
            </a:r>
          </a:p>
          <a:p>
            <a:pPr lvl="1"/>
            <a:r>
              <a:rPr lang="en-US" dirty="0"/>
              <a:t>1054 of undergraduates are full-time</a:t>
            </a:r>
          </a:p>
          <a:p>
            <a:endParaRPr lang="en-US" dirty="0"/>
          </a:p>
          <a:p>
            <a:r>
              <a:rPr lang="en-US" dirty="0"/>
              <a:t>64.8% male, 35.2% female, 0% other</a:t>
            </a:r>
          </a:p>
          <a:p>
            <a:endParaRPr lang="en-US" dirty="0"/>
          </a:p>
          <a:p>
            <a:r>
              <a:rPr lang="en-US" dirty="0"/>
              <a:t>70% identify as white; 26% as racial/ethnic minorities</a:t>
            </a:r>
          </a:p>
          <a:p>
            <a:endParaRPr lang="en-US" dirty="0"/>
          </a:p>
          <a:p>
            <a:r>
              <a:rPr lang="en-US" dirty="0"/>
              <a:t>30% awarded Pell Grants</a:t>
            </a:r>
          </a:p>
          <a:p>
            <a:endParaRPr lang="en-US" dirty="0"/>
          </a:p>
          <a:p>
            <a:r>
              <a:rPr lang="en-US" dirty="0"/>
              <a:t>40% from out of state</a:t>
            </a:r>
          </a:p>
          <a:p>
            <a:endParaRPr lang="en-US" dirty="0"/>
          </a:p>
          <a:p>
            <a:r>
              <a:rPr lang="en-US" dirty="0"/>
              <a:t>International students from 18 countries	</a:t>
            </a:r>
          </a:p>
          <a:p>
            <a:pPr marL="0" indent="0" algn="r">
              <a:buNone/>
            </a:pPr>
            <a:r>
              <a:rPr lang="en-US" sz="800" dirty="0"/>
              <a:t>Sources: U.S. News &amp; World Report; collegefactual.com</a:t>
            </a:r>
          </a:p>
          <a:p>
            <a:endParaRPr lang="en-US" dirty="0"/>
          </a:p>
        </p:txBody>
      </p:sp>
      <p:sp>
        <p:nvSpPr>
          <p:cNvPr id="4" name="Slide Number Placeholder 3" descr="" title="">
            <a:extLst>
              <a:ext uri="{FF2B5EF4-FFF2-40B4-BE49-F238E27FC236}">
                <a16:creationId xmlns:a16="http://schemas.microsoft.com/office/drawing/2014/main" id="{27B6FB53-FD7A-7D30-45B7-DA98AF878A88}"/>
              </a:ext>
            </a:extLst>
          </p:cNvPr>
          <p:cNvSpPr>
            <a:spLocks noGrp="1"/>
          </p:cNvSpPr>
          <p:nvPr>
            <p:ph type="sldNum" sz="quarter" idx="4"/>
          </p:nvPr>
        </p:nvSpPr>
        <p:spPr/>
        <p:txBody>
          <a:bodyPr/>
          <a:lstStyle/>
          <a:p>
            <a:fld id="{FF5752C8-D011-A44F-A6E2-A1B2BF8B81E4}" type="slidenum">
              <a:rPr lang="en-US" smtClean="0"/>
              <a:pPr/>
              <a:t>42</a:t>
            </a:fld>
            <a:endParaRPr lang="en-US" dirty="0"/>
          </a:p>
        </p:txBody>
      </p:sp>
    </p:spTree>
    <p:extLst>
      <p:ext uri="{BB962C8B-B14F-4D97-AF65-F5344CB8AC3E}">
        <p14:creationId xmlns:p14="http://schemas.microsoft.com/office/powerpoint/2010/main" val="183555937"/>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F1B3E77-5557-C24F-1883-5E6891AAB3C9}"/>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A9848BF5-0D0C-5E12-CD60-8ABA13D099E3}"/>
              </a:ext>
            </a:extLst>
          </p:cNvPr>
          <p:cNvSpPr>
            <a:spLocks noGrp="1"/>
          </p:cNvSpPr>
          <p:nvPr>
            <p:ph type="title"/>
          </p:nvPr>
        </p:nvSpPr>
        <p:spPr/>
        <p:txBody>
          <a:bodyPr/>
          <a:lstStyle/>
          <a:p>
            <a:r>
              <a:rPr lang="en-US" dirty="0">
                <a:solidFill>
                  <a:srgbClr val="0D7062"/>
                </a:solidFill>
              </a:rPr>
              <a:t>Avoiding Bias</a:t>
            </a:r>
          </a:p>
        </p:txBody>
      </p:sp>
      <p:sp>
        <p:nvSpPr>
          <p:cNvPr id="3" name="Content Placeholder 2" descr="" title="">
            <a:extLst>
              <a:ext uri="{FF2B5EF4-FFF2-40B4-BE49-F238E27FC236}">
                <a16:creationId xmlns:a16="http://schemas.microsoft.com/office/drawing/2014/main" id="{47B8B153-A5E5-96B1-F283-FDF4FFC40DC2}"/>
              </a:ext>
            </a:extLst>
          </p:cNvPr>
          <p:cNvSpPr>
            <a:spLocks noGrp="1"/>
          </p:cNvSpPr>
          <p:nvPr>
            <p:ph idx="1"/>
          </p:nvPr>
        </p:nvSpPr>
        <p:spPr/>
        <p:txBody>
          <a:bodyPr>
            <a:normAutofit lnSpcReduction="10000"/>
          </a:bodyPr>
          <a:lstStyle/>
          <a:p>
            <a:r>
              <a:rPr lang="en-US" dirty="0"/>
              <a:t>Actual bias vs. the appearance of bias</a:t>
            </a:r>
          </a:p>
          <a:p>
            <a:pPr lvl="1"/>
            <a:r>
              <a:rPr lang="en-US" dirty="0"/>
              <a:t>Goal: Avoid both</a:t>
            </a:r>
          </a:p>
          <a:p>
            <a:pPr marL="342891" lvl="1" indent="0">
              <a:buNone/>
            </a:pPr>
            <a:endParaRPr lang="en-US" dirty="0"/>
          </a:p>
          <a:p>
            <a:r>
              <a:rPr lang="en-US" dirty="0"/>
              <a:t>Implicit bias: a negative attitude, of which one </a:t>
            </a:r>
            <a:r>
              <a:rPr lang="en-US" b="1" dirty="0"/>
              <a:t>is not consciously aware</a:t>
            </a:r>
            <a:r>
              <a:rPr lang="en-US" dirty="0"/>
              <a:t>, against a specific social group</a:t>
            </a:r>
          </a:p>
          <a:p>
            <a:pPr lvl="1"/>
            <a:r>
              <a:rPr lang="en-US" dirty="0"/>
              <a:t>Thought to be shaped by experience and based on learned associations</a:t>
            </a:r>
          </a:p>
          <a:p>
            <a:pPr lvl="1"/>
            <a:r>
              <a:rPr lang="en-US" dirty="0"/>
              <a:t>Social categories may include race, gender, disability</a:t>
            </a:r>
          </a:p>
          <a:p>
            <a:pPr marL="342891" lvl="1" indent="0">
              <a:buNone/>
            </a:pPr>
            <a:endParaRPr lang="en-US" dirty="0"/>
          </a:p>
          <a:p>
            <a:r>
              <a:rPr lang="en-US" dirty="0"/>
              <a:t>Mitigating strategies:</a:t>
            </a:r>
          </a:p>
          <a:p>
            <a:pPr marL="0" indent="0">
              <a:buNone/>
            </a:pPr>
            <a:r>
              <a:rPr lang="en-US" dirty="0"/>
              <a:t>	- Create new associations 	</a:t>
            </a:r>
          </a:p>
          <a:p>
            <a:pPr marL="0" indent="0">
              <a:buNone/>
            </a:pPr>
            <a:r>
              <a:rPr lang="en-US" dirty="0"/>
              <a:t>	- Minimize bias in decision making</a:t>
            </a:r>
          </a:p>
          <a:p>
            <a:pPr marL="0" indent="0">
              <a:buNone/>
            </a:pPr>
            <a:endParaRPr lang="en-US" sz="900" dirty="0"/>
          </a:p>
          <a:p>
            <a:pPr marL="0" indent="0">
              <a:buNone/>
            </a:pPr>
            <a:r>
              <a:rPr lang="en-US" sz="900" dirty="0"/>
              <a:t>							Source: American Psychological Association; Project Implicit</a:t>
            </a:r>
          </a:p>
          <a:p>
            <a:pPr marL="0" indent="0">
              <a:buNone/>
            </a:pPr>
            <a:endParaRPr lang="en-US" dirty="0"/>
          </a:p>
          <a:p>
            <a:pPr marL="0" indent="0">
              <a:buNone/>
            </a:pPr>
            <a:endParaRPr lang="en-US" dirty="0"/>
          </a:p>
          <a:p>
            <a:pPr marL="0" indent="0">
              <a:buNone/>
            </a:pPr>
            <a:r>
              <a:rPr lang="en-US" dirty="0"/>
              <a:t>	</a:t>
            </a:r>
          </a:p>
        </p:txBody>
      </p:sp>
      <p:sp>
        <p:nvSpPr>
          <p:cNvPr id="4" name="Slide Number Placeholder 3" descr="" title="">
            <a:extLst>
              <a:ext uri="{FF2B5EF4-FFF2-40B4-BE49-F238E27FC236}">
                <a16:creationId xmlns:a16="http://schemas.microsoft.com/office/drawing/2014/main" id="{82997F82-BB36-0227-CB2E-92ACFABDEA6F}"/>
              </a:ext>
            </a:extLst>
          </p:cNvPr>
          <p:cNvSpPr>
            <a:spLocks noGrp="1"/>
          </p:cNvSpPr>
          <p:nvPr>
            <p:ph type="sldNum" sz="quarter" idx="4"/>
          </p:nvPr>
        </p:nvSpPr>
        <p:spPr/>
        <p:txBody>
          <a:bodyPr/>
          <a:lstStyle/>
          <a:p>
            <a:fld id="{FF5752C8-D011-A44F-A6E2-A1B2BF8B81E4}" type="slidenum">
              <a:rPr lang="en-US" smtClean="0"/>
              <a:pPr/>
              <a:t>43</a:t>
            </a:fld>
            <a:endParaRPr lang="en-US" dirty="0"/>
          </a:p>
        </p:txBody>
      </p:sp>
    </p:spTree>
    <p:extLst>
      <p:ext uri="{BB962C8B-B14F-4D97-AF65-F5344CB8AC3E}">
        <p14:creationId xmlns:p14="http://schemas.microsoft.com/office/powerpoint/2010/main" val="2459096284"/>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86B840D-C8D9-5B13-3059-9C4D44F087F7}"/>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0A54F0D6-C684-C555-3E3D-423DBC0B6B2E}"/>
              </a:ext>
            </a:extLst>
          </p:cNvPr>
          <p:cNvSpPr>
            <a:spLocks noGrp="1"/>
          </p:cNvSpPr>
          <p:nvPr>
            <p:ph type="title"/>
          </p:nvPr>
        </p:nvSpPr>
        <p:spPr/>
        <p:txBody>
          <a:bodyPr/>
          <a:lstStyle/>
          <a:p>
            <a:r>
              <a:rPr lang="en-US" dirty="0">
                <a:solidFill>
                  <a:srgbClr val="0D7062"/>
                </a:solidFill>
              </a:rPr>
              <a:t>Implicit Bias</a:t>
            </a:r>
          </a:p>
        </p:txBody>
      </p:sp>
      <p:sp>
        <p:nvSpPr>
          <p:cNvPr id="3" name="Content Placeholder 2" descr="" title="">
            <a:extLst>
              <a:ext uri="{FF2B5EF4-FFF2-40B4-BE49-F238E27FC236}">
                <a16:creationId xmlns:a16="http://schemas.microsoft.com/office/drawing/2014/main" id="{3D1A2ED3-C6E1-C2A8-3AB6-71CF95EC0403}"/>
              </a:ext>
            </a:extLst>
          </p:cNvPr>
          <p:cNvSpPr>
            <a:spLocks noGrp="1"/>
          </p:cNvSpPr>
          <p:nvPr>
            <p:ph idx="1"/>
          </p:nvPr>
        </p:nvSpPr>
        <p:spPr/>
        <p:txBody>
          <a:bodyPr>
            <a:normAutofit lnSpcReduction="10000"/>
          </a:bodyPr>
          <a:lstStyle/>
          <a:p>
            <a:pPr marL="0" indent="0">
              <a:buNone/>
            </a:pPr>
            <a:r>
              <a:rPr lang="en-US" sz="2000" dirty="0"/>
              <a:t>Project Implicit-based Research:</a:t>
            </a:r>
          </a:p>
          <a:p>
            <a:pPr marL="0" indent="0">
              <a:buNone/>
            </a:pPr>
            <a:endParaRPr lang="en-US" sz="2000" dirty="0"/>
          </a:p>
          <a:p>
            <a:pPr>
              <a:buFontTx/>
              <a:buChar char="-"/>
            </a:pPr>
            <a:r>
              <a:rPr lang="en-US" sz="2000" dirty="0"/>
              <a:t>Implicit and Explicit Attitudes Toward African Americans and Barack Obama Did Not Substantively Change During Obama’s Presidency</a:t>
            </a:r>
          </a:p>
          <a:p>
            <a:pPr>
              <a:buFontTx/>
              <a:buChar char="-"/>
            </a:pPr>
            <a:r>
              <a:rPr lang="en-US" sz="2000" dirty="0"/>
              <a:t>Health Care Providers Favor Heterosexual People over Lesbian and Gay People </a:t>
            </a:r>
          </a:p>
          <a:p>
            <a:pPr>
              <a:buFontTx/>
              <a:buChar char="-"/>
            </a:pPr>
            <a:r>
              <a:rPr lang="en-US" sz="2000" dirty="0"/>
              <a:t>Implicit Black-weapon Associations Weakened Over Time in Increasingly Multiethnic Metropolitan Areas</a:t>
            </a:r>
          </a:p>
          <a:p>
            <a:pPr>
              <a:buFontTx/>
              <a:buChar char="-"/>
            </a:pPr>
            <a:r>
              <a:rPr lang="en-US" sz="2000" dirty="0"/>
              <a:t>Attitudes Toward People with Intellectual Disability Associated with Integrated Sports Participation					</a:t>
            </a:r>
          </a:p>
          <a:p>
            <a:pPr>
              <a:buFontTx/>
              <a:buChar char="-"/>
            </a:pPr>
            <a:endParaRPr lang="en-US" sz="2000" dirty="0"/>
          </a:p>
          <a:p>
            <a:pPr marL="0" indent="0">
              <a:buNone/>
            </a:pPr>
            <a:r>
              <a:rPr lang="en-US" sz="900" dirty="0"/>
              <a:t>Source: Project Implicit</a:t>
            </a:r>
          </a:p>
          <a:p>
            <a:pPr marL="0" indent="0">
              <a:buNone/>
            </a:pPr>
            <a:endParaRPr lang="en-US" dirty="0"/>
          </a:p>
          <a:p>
            <a:pPr marL="0" indent="0">
              <a:buNone/>
            </a:pPr>
            <a:endParaRPr lang="en-US" dirty="0"/>
          </a:p>
          <a:p>
            <a:pPr marL="0" indent="0">
              <a:buNone/>
            </a:pPr>
            <a:r>
              <a:rPr lang="en-US" dirty="0"/>
              <a:t>	</a:t>
            </a:r>
          </a:p>
        </p:txBody>
      </p:sp>
      <p:sp>
        <p:nvSpPr>
          <p:cNvPr id="4" name="Slide Number Placeholder 3" descr="" title="">
            <a:extLst>
              <a:ext uri="{FF2B5EF4-FFF2-40B4-BE49-F238E27FC236}">
                <a16:creationId xmlns:a16="http://schemas.microsoft.com/office/drawing/2014/main" id="{D6363D2D-A351-DCD1-1CCC-BEC1EB697A48}"/>
              </a:ext>
            </a:extLst>
          </p:cNvPr>
          <p:cNvSpPr>
            <a:spLocks noGrp="1"/>
          </p:cNvSpPr>
          <p:nvPr>
            <p:ph type="sldNum" sz="quarter" idx="4"/>
          </p:nvPr>
        </p:nvSpPr>
        <p:spPr/>
        <p:txBody>
          <a:bodyPr/>
          <a:lstStyle/>
          <a:p>
            <a:fld id="{FF5752C8-D011-A44F-A6E2-A1B2BF8B81E4}" type="slidenum">
              <a:rPr lang="en-US" smtClean="0"/>
              <a:pPr/>
              <a:t>44</a:t>
            </a:fld>
            <a:endParaRPr lang="en-US" dirty="0"/>
          </a:p>
        </p:txBody>
      </p:sp>
    </p:spTree>
    <p:extLst>
      <p:ext uri="{BB962C8B-B14F-4D97-AF65-F5344CB8AC3E}">
        <p14:creationId xmlns:p14="http://schemas.microsoft.com/office/powerpoint/2010/main" val="2933663198"/>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09049068-F3C1-134C-E993-B6E682F49395}"/>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2EF6879B-96FE-E742-9B8F-184C38F167A7}"/>
              </a:ext>
            </a:extLst>
          </p:cNvPr>
          <p:cNvSpPr>
            <a:spLocks noGrp="1"/>
          </p:cNvSpPr>
          <p:nvPr>
            <p:ph type="title"/>
          </p:nvPr>
        </p:nvSpPr>
        <p:spPr/>
        <p:txBody>
          <a:bodyPr/>
          <a:lstStyle/>
          <a:p>
            <a:r>
              <a:rPr lang="en-US" dirty="0">
                <a:solidFill>
                  <a:srgbClr val="0D7062"/>
                </a:solidFill>
              </a:rPr>
              <a:t>Avoiding Implicit Bias in Investigations and Hearings</a:t>
            </a:r>
          </a:p>
        </p:txBody>
      </p:sp>
      <p:sp>
        <p:nvSpPr>
          <p:cNvPr id="3" name="Content Placeholder 2" descr="" title="">
            <a:extLst>
              <a:ext uri="{FF2B5EF4-FFF2-40B4-BE49-F238E27FC236}">
                <a16:creationId xmlns:a16="http://schemas.microsoft.com/office/drawing/2014/main" id="{0B08EFA4-7AC4-6C9A-069C-75DF52AD5635}"/>
              </a:ext>
            </a:extLst>
          </p:cNvPr>
          <p:cNvSpPr>
            <a:spLocks noGrp="1"/>
          </p:cNvSpPr>
          <p:nvPr>
            <p:ph idx="1"/>
          </p:nvPr>
        </p:nvSpPr>
        <p:spPr/>
        <p:txBody>
          <a:bodyPr/>
          <a:lstStyle/>
          <a:p>
            <a:r>
              <a:rPr lang="en-US" dirty="0"/>
              <a:t>Creating and recognizing associations</a:t>
            </a:r>
          </a:p>
          <a:p>
            <a:pPr lvl="1"/>
            <a:r>
              <a:rPr lang="en-US" dirty="0"/>
              <a:t>Know your campus</a:t>
            </a:r>
          </a:p>
          <a:p>
            <a:pPr lvl="1"/>
            <a:r>
              <a:rPr lang="en-US" dirty="0"/>
              <a:t>Do not make assumptions about the parties/witnesses </a:t>
            </a:r>
            <a:r>
              <a:rPr lang="en-US" dirty="0">
                <a:sym typeface="Wingdings" panose="05000000000000000000" pitchFamily="2" charset="2"/>
              </a:rPr>
              <a:t> instead ask them about their though process, decision</a:t>
            </a:r>
          </a:p>
          <a:p>
            <a:pPr marL="342891" lvl="1" indent="0">
              <a:buNone/>
            </a:pPr>
            <a:endParaRPr lang="en-US" dirty="0">
              <a:sym typeface="Wingdings" panose="05000000000000000000" pitchFamily="2" charset="2"/>
            </a:endParaRPr>
          </a:p>
          <a:p>
            <a:r>
              <a:rPr lang="en-US" dirty="0"/>
              <a:t>Minimize bias in decision-making</a:t>
            </a:r>
          </a:p>
          <a:p>
            <a:pPr lvl="1"/>
            <a:r>
              <a:rPr lang="en-US" dirty="0"/>
              <a:t>Articulate the basis of your finding</a:t>
            </a:r>
          </a:p>
          <a:p>
            <a:pPr lvl="1"/>
            <a:r>
              <a:rPr lang="en-US" dirty="0"/>
              <a:t>Scrutinize your conclusions for implicit bias</a:t>
            </a:r>
          </a:p>
          <a:p>
            <a:pPr lvl="1"/>
            <a:r>
              <a:rPr lang="en-US" dirty="0"/>
              <a:t>Share your reasoning with others</a:t>
            </a:r>
          </a:p>
        </p:txBody>
      </p:sp>
      <p:sp>
        <p:nvSpPr>
          <p:cNvPr id="4" name="Slide Number Placeholder 3" descr="" title="">
            <a:extLst>
              <a:ext uri="{FF2B5EF4-FFF2-40B4-BE49-F238E27FC236}">
                <a16:creationId xmlns:a16="http://schemas.microsoft.com/office/drawing/2014/main" id="{20A1BEB0-FBAD-7A29-7A47-858F762F362F}"/>
              </a:ext>
            </a:extLst>
          </p:cNvPr>
          <p:cNvSpPr>
            <a:spLocks noGrp="1"/>
          </p:cNvSpPr>
          <p:nvPr>
            <p:ph type="sldNum" sz="quarter" idx="4"/>
          </p:nvPr>
        </p:nvSpPr>
        <p:spPr/>
        <p:txBody>
          <a:bodyPr/>
          <a:lstStyle/>
          <a:p>
            <a:fld id="{FF5752C8-D011-A44F-A6E2-A1B2BF8B81E4}" type="slidenum">
              <a:rPr lang="en-US" smtClean="0"/>
              <a:pPr/>
              <a:t>45</a:t>
            </a:fld>
            <a:endParaRPr lang="en-US" dirty="0"/>
          </a:p>
        </p:txBody>
      </p:sp>
    </p:spTree>
    <p:extLst>
      <p:ext uri="{BB962C8B-B14F-4D97-AF65-F5344CB8AC3E}">
        <p14:creationId xmlns:p14="http://schemas.microsoft.com/office/powerpoint/2010/main" val="653708123"/>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28A29B9-8F87-FDBB-A649-D9CDB37DA7E2}"/>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C6CF394F-5742-4F2D-15ED-089E2B9A7259}"/>
              </a:ext>
            </a:extLst>
          </p:cNvPr>
          <p:cNvSpPr>
            <a:spLocks noGrp="1"/>
          </p:cNvSpPr>
          <p:nvPr>
            <p:ph type="title"/>
          </p:nvPr>
        </p:nvSpPr>
        <p:spPr/>
        <p:txBody>
          <a:bodyPr/>
          <a:lstStyle/>
          <a:p>
            <a:r>
              <a:rPr lang="en-US" dirty="0">
                <a:solidFill>
                  <a:srgbClr val="0D7062"/>
                </a:solidFill>
              </a:rPr>
              <a:t>The Effects of Trauma</a:t>
            </a:r>
          </a:p>
        </p:txBody>
      </p:sp>
      <p:sp>
        <p:nvSpPr>
          <p:cNvPr id="3" name="Content Placeholder 2" descr="" title="">
            <a:extLst>
              <a:ext uri="{FF2B5EF4-FFF2-40B4-BE49-F238E27FC236}">
                <a16:creationId xmlns:a16="http://schemas.microsoft.com/office/drawing/2014/main" id="{54609630-17C8-2C80-4884-83046B039E31}"/>
              </a:ext>
            </a:extLst>
          </p:cNvPr>
          <p:cNvSpPr>
            <a:spLocks noGrp="1"/>
          </p:cNvSpPr>
          <p:nvPr>
            <p:ph idx="1"/>
          </p:nvPr>
        </p:nvSpPr>
        <p:spPr/>
        <p:txBody>
          <a:bodyPr/>
          <a:lstStyle/>
          <a:p>
            <a:r>
              <a:rPr lang="en-US" dirty="0"/>
              <a:t>Trauma MAY impact:</a:t>
            </a:r>
          </a:p>
          <a:p>
            <a:pPr lvl="1"/>
            <a:r>
              <a:rPr lang="en-US" dirty="0"/>
              <a:t>Ability to remember</a:t>
            </a:r>
          </a:p>
          <a:p>
            <a:pPr lvl="1"/>
            <a:r>
              <a:rPr lang="en-US" dirty="0"/>
              <a:t>Feelings of blame/shame</a:t>
            </a:r>
          </a:p>
          <a:p>
            <a:pPr lvl="1"/>
            <a:r>
              <a:rPr lang="en-US" dirty="0"/>
              <a:t>Brain function </a:t>
            </a:r>
            <a:r>
              <a:rPr lang="en-US" dirty="0">
                <a:sym typeface="Wingdings" panose="05000000000000000000" pitchFamily="2" charset="2"/>
              </a:rPr>
              <a:t> reactions to traumatic event</a:t>
            </a:r>
          </a:p>
          <a:p>
            <a:r>
              <a:rPr lang="en-US" dirty="0">
                <a:sym typeface="Wingdings" panose="05000000000000000000" pitchFamily="2" charset="2"/>
              </a:rPr>
              <a:t>During a traumatic event, victims may experience</a:t>
            </a:r>
          </a:p>
          <a:p>
            <a:pPr lvl="1"/>
            <a:r>
              <a:rPr lang="en-US" dirty="0">
                <a:sym typeface="Wingdings" panose="05000000000000000000" pitchFamily="2" charset="2"/>
              </a:rPr>
              <a:t>Self-protective habits</a:t>
            </a:r>
          </a:p>
          <a:p>
            <a:pPr lvl="1"/>
            <a:r>
              <a:rPr lang="en-US" dirty="0">
                <a:sym typeface="Wingdings" panose="05000000000000000000" pitchFamily="2" charset="2"/>
              </a:rPr>
              <a:t>Dissociation</a:t>
            </a:r>
          </a:p>
          <a:p>
            <a:pPr lvl="1"/>
            <a:r>
              <a:rPr lang="en-US" dirty="0">
                <a:sym typeface="Wingdings" panose="05000000000000000000" pitchFamily="2" charset="2"/>
              </a:rPr>
              <a:t>Immobility</a:t>
            </a:r>
          </a:p>
          <a:p>
            <a:r>
              <a:rPr lang="en-US" dirty="0">
                <a:sym typeface="Wingdings" panose="05000000000000000000" pitchFamily="2" charset="2"/>
              </a:rPr>
              <a:t>Response to trauma may be shaped by childhood/other prior experiences</a:t>
            </a:r>
          </a:p>
          <a:p>
            <a:pPr lvl="1"/>
            <a:r>
              <a:rPr lang="en-US" dirty="0">
                <a:sym typeface="Wingdings" panose="05000000000000000000" pitchFamily="2" charset="2"/>
              </a:rPr>
              <a:t>You may not know about/be able to predict responses</a:t>
            </a:r>
          </a:p>
          <a:p>
            <a:pPr lvl="1"/>
            <a:endParaRPr lang="en-US" dirty="0">
              <a:sym typeface="Wingdings" panose="05000000000000000000" pitchFamily="2" charset="2"/>
            </a:endParaRPr>
          </a:p>
          <a:p>
            <a:r>
              <a:rPr lang="en-US" dirty="0">
                <a:sym typeface="Wingdings" panose="05000000000000000000" pitchFamily="2" charset="2"/>
              </a:rPr>
              <a:t>REGARDLESS of trauma, memory may be unreliable</a:t>
            </a:r>
          </a:p>
          <a:p>
            <a:pPr lvl="1"/>
            <a:r>
              <a:rPr lang="en-US" dirty="0">
                <a:sym typeface="Wingdings" panose="05000000000000000000" pitchFamily="2" charset="2"/>
              </a:rPr>
              <a:t>The brain does not operate like a video camera</a:t>
            </a:r>
          </a:p>
          <a:p>
            <a:pPr lvl="1"/>
            <a:r>
              <a:rPr lang="en-US" dirty="0">
                <a:sym typeface="Wingdings" panose="05000000000000000000" pitchFamily="2" charset="2"/>
              </a:rPr>
              <a:t>Memories impacted by state of mind, perspective</a:t>
            </a:r>
          </a:p>
        </p:txBody>
      </p:sp>
      <p:sp>
        <p:nvSpPr>
          <p:cNvPr id="4" name="Slide Number Placeholder 3" descr="" title="">
            <a:extLst>
              <a:ext uri="{FF2B5EF4-FFF2-40B4-BE49-F238E27FC236}">
                <a16:creationId xmlns:a16="http://schemas.microsoft.com/office/drawing/2014/main" id="{4C8907F6-06BD-A1E8-DC9F-5129DC0B4999}"/>
              </a:ext>
            </a:extLst>
          </p:cNvPr>
          <p:cNvSpPr>
            <a:spLocks noGrp="1"/>
          </p:cNvSpPr>
          <p:nvPr>
            <p:ph type="sldNum" sz="quarter" idx="4"/>
          </p:nvPr>
        </p:nvSpPr>
        <p:spPr/>
        <p:txBody>
          <a:bodyPr/>
          <a:lstStyle/>
          <a:p>
            <a:fld id="{FF5752C8-D011-A44F-A6E2-A1B2BF8B81E4}" type="slidenum">
              <a:rPr lang="en-US" smtClean="0"/>
              <a:pPr/>
              <a:t>46</a:t>
            </a:fld>
            <a:endParaRPr lang="en-US" dirty="0"/>
          </a:p>
        </p:txBody>
      </p:sp>
    </p:spTree>
    <p:extLst>
      <p:ext uri="{BB962C8B-B14F-4D97-AF65-F5344CB8AC3E}">
        <p14:creationId xmlns:p14="http://schemas.microsoft.com/office/powerpoint/2010/main" val="2965593823"/>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4F6E106-2617-886F-D78D-7BC1CEF6AEAD}"/>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3B26F787-390A-C578-54D1-6630499C683C}"/>
              </a:ext>
            </a:extLst>
          </p:cNvPr>
          <p:cNvSpPr>
            <a:spLocks noGrp="1"/>
          </p:cNvSpPr>
          <p:nvPr>
            <p:ph type="title"/>
          </p:nvPr>
        </p:nvSpPr>
        <p:spPr/>
        <p:txBody>
          <a:bodyPr/>
          <a:lstStyle/>
          <a:p>
            <a:r>
              <a:rPr lang="en-US" dirty="0">
                <a:solidFill>
                  <a:srgbClr val="0D7062"/>
                </a:solidFill>
              </a:rPr>
              <a:t>Trauma-Informed Investigations </a:t>
            </a:r>
          </a:p>
        </p:txBody>
      </p:sp>
      <p:sp>
        <p:nvSpPr>
          <p:cNvPr id="3" name="Content Placeholder 2" descr="" title="">
            <a:extLst>
              <a:ext uri="{FF2B5EF4-FFF2-40B4-BE49-F238E27FC236}">
                <a16:creationId xmlns:a16="http://schemas.microsoft.com/office/drawing/2014/main" id="{035CA1EA-5FF6-7037-B686-06DFCD9525CA}"/>
              </a:ext>
            </a:extLst>
          </p:cNvPr>
          <p:cNvSpPr>
            <a:spLocks noGrp="1"/>
          </p:cNvSpPr>
          <p:nvPr>
            <p:ph idx="1"/>
          </p:nvPr>
        </p:nvSpPr>
        <p:spPr/>
        <p:txBody>
          <a:bodyPr/>
          <a:lstStyle/>
          <a:p>
            <a:r>
              <a:rPr lang="en-US" dirty="0">
                <a:sym typeface="Wingdings" panose="05000000000000000000" pitchFamily="2" charset="2"/>
              </a:rPr>
              <a:t>Avoid the appearance of judgment</a:t>
            </a:r>
          </a:p>
          <a:p>
            <a:r>
              <a:rPr lang="en-US" dirty="0">
                <a:sym typeface="Wingdings" panose="05000000000000000000" pitchFamily="2" charset="2"/>
              </a:rPr>
              <a:t>Be curious – ask questions to understand the situation</a:t>
            </a:r>
          </a:p>
          <a:p>
            <a:r>
              <a:rPr lang="en-US" dirty="0">
                <a:sym typeface="Wingdings" panose="05000000000000000000" pitchFamily="2" charset="2"/>
              </a:rPr>
              <a:t>Allow space for emotions</a:t>
            </a:r>
          </a:p>
          <a:p>
            <a:r>
              <a:rPr lang="en-US" dirty="0">
                <a:sym typeface="Wingdings" panose="05000000000000000000" pitchFamily="2" charset="2"/>
              </a:rPr>
              <a:t>Allow support/items to put interviewee at ease</a:t>
            </a:r>
          </a:p>
          <a:p>
            <a:r>
              <a:rPr lang="en-US" dirty="0">
                <a:sym typeface="Wingdings" panose="05000000000000000000" pitchFamily="2" charset="2"/>
              </a:rPr>
              <a:t>Recognize that you may never see all of the pieces of the puzzle</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EVALUATE THE EVIDENCE THAT YOU HAVE, NOT THE EVIDENCE YOU DO NOT HAVE</a:t>
            </a:r>
          </a:p>
          <a:p>
            <a:pPr>
              <a:buFontTx/>
              <a:buChar char="-"/>
            </a:pPr>
            <a:r>
              <a:rPr lang="en-US" dirty="0">
                <a:sym typeface="Wingdings" panose="05000000000000000000" pitchFamily="2" charset="2"/>
              </a:rPr>
              <a:t>Indications of trauma are part of the puzzle but, on their own, do not necessarily mean that a Policy violation occurred</a:t>
            </a: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4" name="Slide Number Placeholder 3" descr="" title="">
            <a:extLst>
              <a:ext uri="{FF2B5EF4-FFF2-40B4-BE49-F238E27FC236}">
                <a16:creationId xmlns:a16="http://schemas.microsoft.com/office/drawing/2014/main" id="{3E89A9EA-7566-A9D0-C52E-065AEDA4458D}"/>
              </a:ext>
            </a:extLst>
          </p:cNvPr>
          <p:cNvSpPr>
            <a:spLocks noGrp="1"/>
          </p:cNvSpPr>
          <p:nvPr>
            <p:ph type="sldNum" sz="quarter" idx="4"/>
          </p:nvPr>
        </p:nvSpPr>
        <p:spPr/>
        <p:txBody>
          <a:bodyPr/>
          <a:lstStyle/>
          <a:p>
            <a:fld id="{FF5752C8-D011-A44F-A6E2-A1B2BF8B81E4}" type="slidenum">
              <a:rPr lang="en-US" smtClean="0"/>
              <a:pPr/>
              <a:t>47</a:t>
            </a:fld>
            <a:endParaRPr lang="en-US" dirty="0"/>
          </a:p>
        </p:txBody>
      </p:sp>
    </p:spTree>
    <p:extLst>
      <p:ext uri="{BB962C8B-B14F-4D97-AF65-F5344CB8AC3E}">
        <p14:creationId xmlns:p14="http://schemas.microsoft.com/office/powerpoint/2010/main" val="2574512269"/>
      </p:ext>
    </p:extLst>
  </p:cSld>
  <p:clrMapOvr>
    <a:masterClrMapping/>
  </p:clrMapOvr>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FF5AFF03-91B1-9402-8C81-77168DD3ABFD}"/>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E631E327-B621-BD4E-60FB-5A766F038D09}"/>
              </a:ext>
            </a:extLst>
          </p:cNvPr>
          <p:cNvSpPr>
            <a:spLocks noGrp="1"/>
          </p:cNvSpPr>
          <p:nvPr>
            <p:ph type="title"/>
          </p:nvPr>
        </p:nvSpPr>
        <p:spPr/>
        <p:txBody>
          <a:bodyPr/>
          <a:lstStyle/>
          <a:p>
            <a:r>
              <a:rPr lang="en-US" dirty="0">
                <a:solidFill>
                  <a:srgbClr val="0D7062"/>
                </a:solidFill>
              </a:rPr>
              <a:t>Writing Reports – Sample Outline</a:t>
            </a:r>
          </a:p>
        </p:txBody>
      </p:sp>
      <p:sp>
        <p:nvSpPr>
          <p:cNvPr id="3" name="Content Placeholder 2" descr="" title="">
            <a:extLst>
              <a:ext uri="{FF2B5EF4-FFF2-40B4-BE49-F238E27FC236}">
                <a16:creationId xmlns:a16="http://schemas.microsoft.com/office/drawing/2014/main" id="{E7EADCBA-CE39-C723-7831-72CEC3427CF1}"/>
              </a:ext>
            </a:extLst>
          </p:cNvPr>
          <p:cNvSpPr>
            <a:spLocks noGrp="1"/>
          </p:cNvSpPr>
          <p:nvPr>
            <p:ph idx="1"/>
          </p:nvPr>
        </p:nvSpPr>
        <p:spPr/>
        <p:txBody>
          <a:bodyPr/>
          <a:lstStyle/>
          <a:p>
            <a:pPr marL="400050" lvl="0" indent="-400050">
              <a:buClr>
                <a:schemeClr val="tx1"/>
              </a:buClr>
              <a:buFont typeface="+mj-lt"/>
              <a:buAutoNum type="romanUcPeriod"/>
            </a:pPr>
            <a:r>
              <a:rPr lang="en-US" dirty="0"/>
              <a:t>Executive summary/intro</a:t>
            </a:r>
          </a:p>
          <a:p>
            <a:pPr marL="400050" lvl="0" indent="-400050">
              <a:buClr>
                <a:schemeClr val="tx1"/>
              </a:buClr>
              <a:buFont typeface="+mj-lt"/>
              <a:buAutoNum type="romanUcPeriod"/>
            </a:pPr>
            <a:r>
              <a:rPr lang="en-US" dirty="0"/>
              <a:t>Procedural Steps</a:t>
            </a:r>
          </a:p>
          <a:p>
            <a:pPr marL="742941" lvl="1" indent="-400050">
              <a:buClr>
                <a:schemeClr val="tx1"/>
              </a:buClr>
              <a:buFont typeface="+mj-lt"/>
              <a:buAutoNum type="alphaLcPeriod"/>
            </a:pPr>
            <a:r>
              <a:rPr lang="en-US" sz="1600" dirty="0"/>
              <a:t>Every step between filing of complaint and issuing of report</a:t>
            </a:r>
          </a:p>
          <a:p>
            <a:pPr marL="742941" lvl="1" indent="-400050">
              <a:buClr>
                <a:schemeClr val="tx1"/>
              </a:buClr>
              <a:buFont typeface="+mj-lt"/>
              <a:buAutoNum type="alphaLcPeriod"/>
            </a:pPr>
            <a:r>
              <a:rPr lang="en-US" sz="1600" dirty="0"/>
              <a:t>Notice, witness interviews, case file shared, etc.</a:t>
            </a:r>
          </a:p>
          <a:p>
            <a:pPr marL="400050" lvl="0" indent="-400050">
              <a:buClr>
                <a:schemeClr val="tx1"/>
              </a:buClr>
              <a:buFont typeface="+mj-lt"/>
              <a:buAutoNum type="romanUcPeriod"/>
            </a:pPr>
            <a:r>
              <a:rPr lang="en-US" dirty="0"/>
              <a:t>Applicable Policy Sections</a:t>
            </a:r>
          </a:p>
          <a:p>
            <a:pPr marL="400050" lvl="0" indent="-400050">
              <a:buClr>
                <a:schemeClr val="tx1"/>
              </a:buClr>
              <a:buFont typeface="+mj-lt"/>
              <a:buAutoNum type="romanUcPeriod"/>
            </a:pPr>
            <a:r>
              <a:rPr lang="en-US" dirty="0"/>
              <a:t>Summary &amp; assessment of evidence</a:t>
            </a:r>
          </a:p>
          <a:p>
            <a:pPr marL="400050" lvl="0" indent="-400050">
              <a:buClr>
                <a:schemeClr val="tx1"/>
              </a:buClr>
              <a:buFont typeface="+mj-lt"/>
              <a:buAutoNum type="romanUcPeriod"/>
            </a:pPr>
            <a:r>
              <a:rPr lang="en-US" dirty="0"/>
              <a:t>Conclusion/Determination and Next Steps</a:t>
            </a:r>
          </a:p>
          <a:p>
            <a:pPr marL="742941" lvl="1" indent="-400050">
              <a:buClr>
                <a:schemeClr val="tx1"/>
              </a:buClr>
              <a:buFont typeface="+mj-lt"/>
              <a:buAutoNum type="alphaLcPeriod"/>
            </a:pPr>
            <a:r>
              <a:rPr lang="en-US" sz="1600" dirty="0"/>
              <a:t>Investigative report – who will you provide report to</a:t>
            </a:r>
          </a:p>
          <a:p>
            <a:pPr marL="742941" lvl="1" indent="-400050">
              <a:buClr>
                <a:schemeClr val="tx1"/>
              </a:buClr>
              <a:buFont typeface="+mj-lt"/>
              <a:buAutoNum type="alphaLcPeriod"/>
            </a:pPr>
            <a:r>
              <a:rPr lang="en-US" sz="1600" dirty="0"/>
              <a:t>Hearing report – include determination, sanctions (including who will implement), remedial measures, and appeal rights</a:t>
            </a:r>
          </a:p>
          <a:p>
            <a:endParaRPr lang="en-US" dirty="0"/>
          </a:p>
        </p:txBody>
      </p:sp>
      <p:sp>
        <p:nvSpPr>
          <p:cNvPr id="4" name="Slide Number Placeholder 3" descr="" title="">
            <a:extLst>
              <a:ext uri="{FF2B5EF4-FFF2-40B4-BE49-F238E27FC236}">
                <a16:creationId xmlns:a16="http://schemas.microsoft.com/office/drawing/2014/main" id="{EE3BC0C1-5A22-F152-520D-81828954B3BF}"/>
              </a:ext>
            </a:extLst>
          </p:cNvPr>
          <p:cNvSpPr>
            <a:spLocks noGrp="1"/>
          </p:cNvSpPr>
          <p:nvPr>
            <p:ph type="sldNum" sz="quarter" idx="4"/>
          </p:nvPr>
        </p:nvSpPr>
        <p:spPr/>
        <p:txBody>
          <a:bodyPr/>
          <a:lstStyle/>
          <a:p>
            <a:fld id="{FF5752C8-D011-A44F-A6E2-A1B2BF8B81E4}" type="slidenum">
              <a:rPr lang="en-US" smtClean="0"/>
              <a:pPr/>
              <a:t>48</a:t>
            </a:fld>
            <a:endParaRPr lang="en-US" dirty="0"/>
          </a:p>
        </p:txBody>
      </p:sp>
    </p:spTree>
    <p:extLst>
      <p:ext uri="{BB962C8B-B14F-4D97-AF65-F5344CB8AC3E}">
        <p14:creationId xmlns:p14="http://schemas.microsoft.com/office/powerpoint/2010/main" val="3519255054"/>
      </p:ext>
    </p:extLst>
  </p:cSld>
  <p:clrMapOvr>
    <a:masterClrMapping/>
  </p:clrMapOvr>
</p:sld>
</file>

<file path=ppt/slides/slide4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6E1D787-613E-2C8D-26DC-A1AB1B65A91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BB198542-14EB-A89F-8E4D-55E5CE375701}"/>
              </a:ext>
            </a:extLst>
          </p:cNvPr>
          <p:cNvSpPr>
            <a:spLocks noGrp="1"/>
          </p:cNvSpPr>
          <p:nvPr>
            <p:ph type="title"/>
          </p:nvPr>
        </p:nvSpPr>
        <p:spPr/>
        <p:txBody>
          <a:bodyPr/>
          <a:lstStyle/>
          <a:p>
            <a:r>
              <a:rPr lang="en-US" dirty="0">
                <a:solidFill>
                  <a:srgbClr val="0D7062"/>
                </a:solidFill>
              </a:rPr>
              <a:t>Writing Reports – Best Practices</a:t>
            </a:r>
          </a:p>
        </p:txBody>
      </p:sp>
      <p:graphicFrame>
        <p:nvGraphicFramePr>
          <p:cNvPr id="5" name="Content Placeholder 4" descr="" title="">
            <a:extLst>
              <a:ext uri="{FF2B5EF4-FFF2-40B4-BE49-F238E27FC236}">
                <a16:creationId xmlns:a16="http://schemas.microsoft.com/office/drawing/2014/main" id="{CA6823AA-0CB3-7080-6A0A-0675893A6A80}"/>
              </a:ext>
            </a:extLst>
          </p:cNvPr>
          <p:cNvGraphicFramePr>
            <a:graphicFrameLocks noGrp="1"/>
          </p:cNvGraphicFramePr>
          <p:nvPr>
            <p:ph idx="1"/>
            <p:extLst>
              <p:ext uri="{D42A27DB-BD31-4B8C-83A1-F6EECF244321}">
                <p14:modId xmlns:p14="http://schemas.microsoft.com/office/powerpoint/2010/main" val="2631581479"/>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03C8DD40-DC5D-7BFE-00FE-65E2A0865C26}"/>
              </a:ext>
            </a:extLst>
          </p:cNvPr>
          <p:cNvSpPr>
            <a:spLocks noGrp="1"/>
          </p:cNvSpPr>
          <p:nvPr>
            <p:ph type="sldNum" sz="quarter" idx="4"/>
          </p:nvPr>
        </p:nvSpPr>
        <p:spPr/>
        <p:txBody>
          <a:bodyPr/>
          <a:lstStyle/>
          <a:p>
            <a:fld id="{FF5752C8-D011-A44F-A6E2-A1B2BF8B81E4}" type="slidenum">
              <a:rPr lang="en-US" smtClean="0"/>
              <a:pPr/>
              <a:t>49</a:t>
            </a:fld>
            <a:endParaRPr lang="en-US" dirty="0"/>
          </a:p>
        </p:txBody>
      </p:sp>
    </p:spTree>
    <p:extLst>
      <p:ext uri="{BB962C8B-B14F-4D97-AF65-F5344CB8AC3E}">
        <p14:creationId xmlns:p14="http://schemas.microsoft.com/office/powerpoint/2010/main" val="3747506556"/>
      </p:ext>
    </p:extLst>
  </p:cSld>
  <p:clrMapOvr>
    <a:masterClrMapping/>
  </p:clrMapOvr>
</p:sld>
</file>

<file path=ppt/slides/slide5.xml><?xml version="1.0" encoding="utf-8"?>
<p:sld xmlns:a16="http://schemas.microsoft.com/office/drawing/2014/main" xmlns:p14="http://schemas.microsoft.com/office/powerpoint/2010/main" xmlns:p188="http://schemas.microsoft.com/office/powerpoint/2018/8/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A914254-3FFF-5D4E-71B6-BA86CDB0DF9F}"/>
              </a:ext>
            </a:extLst>
          </p:cNvPr>
          <p:cNvSpPr>
            <a:spLocks noGrp="1"/>
          </p:cNvSpPr>
          <p:nvPr>
            <p:ph type="title"/>
          </p:nvPr>
        </p:nvSpPr>
        <p:spPr/>
        <p:txBody>
          <a:bodyPr/>
          <a:lstStyle/>
          <a:p>
            <a:r>
              <a:rPr lang="en-US" dirty="0">
                <a:solidFill>
                  <a:srgbClr val="0D7062"/>
                </a:solidFill>
              </a:rPr>
              <a:t>The Policies</a:t>
            </a:r>
          </a:p>
        </p:txBody>
      </p:sp>
      <p:sp>
        <p:nvSpPr>
          <p:cNvPr id="4" name="Slide Number Placeholder 3" descr="" title="">
            <a:extLst>
              <a:ext uri="{FF2B5EF4-FFF2-40B4-BE49-F238E27FC236}">
                <a16:creationId xmlns:a16="http://schemas.microsoft.com/office/drawing/2014/main" id="{C98CEE29-F502-CE79-8CAA-77B1344A6E0A}"/>
              </a:ext>
            </a:extLst>
          </p:cNvPr>
          <p:cNvSpPr>
            <a:spLocks noGrp="1"/>
          </p:cNvSpPr>
          <p:nvPr>
            <p:ph type="sldNum" sz="quarter" idx="4"/>
          </p:nvPr>
        </p:nvSpPr>
        <p:spPr/>
        <p:txBody>
          <a:bodyPr/>
          <a:lstStyle/>
          <a:p>
            <a:fld id="{FF5752C8-D011-A44F-A6E2-A1B2BF8B81E4}" type="slidenum">
              <a:rPr lang="en-US" smtClean="0"/>
              <a:pPr/>
              <a:t>5</a:t>
            </a:fld>
            <a:endParaRPr lang="en-US" dirty="0"/>
          </a:p>
        </p:txBody>
      </p:sp>
      <p:pic>
        <p:nvPicPr>
          <p:cNvPr id="10" name="Picture 9" descr="" title="">
            <a:extLst>
              <a:ext uri="{FF2B5EF4-FFF2-40B4-BE49-F238E27FC236}">
                <a16:creationId xmlns:a16="http://schemas.microsoft.com/office/drawing/2014/main" id="{BF5FC953-EB7A-60EC-D66A-8322196122B5}"/>
              </a:ext>
            </a:extLst>
          </p:cNvPr>
          <p:cNvPicPr>
            <a:picLocks noChangeAspect="1"/>
          </p:cNvPicPr>
          <p:nvPr/>
        </p:nvPicPr>
        <p:blipFill>
          <a:blip r:embed="rId3"/>
          <a:stretch>
            <a:fillRect/>
          </a:stretch>
        </p:blipFill>
        <p:spPr>
          <a:xfrm>
            <a:off x="152400" y="1114748"/>
            <a:ext cx="5157165" cy="3859916"/>
          </a:xfrm>
          <a:prstGeom prst="rect">
            <a:avLst/>
          </a:prstGeom>
        </p:spPr>
      </p:pic>
      <p:pic>
        <p:nvPicPr>
          <p:cNvPr id="18" name="Picture 17" descr="" title="">
            <a:extLst>
              <a:ext uri="{FF2B5EF4-FFF2-40B4-BE49-F238E27FC236}">
                <a16:creationId xmlns:a16="http://schemas.microsoft.com/office/drawing/2014/main" id="{FDE05529-A134-D00F-DB29-2F585C1AD6D1}"/>
              </a:ext>
            </a:extLst>
          </p:cNvPr>
          <p:cNvPicPr>
            <a:picLocks noChangeAspect="1"/>
          </p:cNvPicPr>
          <p:nvPr/>
        </p:nvPicPr>
        <p:blipFill>
          <a:blip r:embed="rId4"/>
          <a:stretch>
            <a:fillRect/>
          </a:stretch>
        </p:blipFill>
        <p:spPr>
          <a:xfrm>
            <a:off x="457200" y="5143992"/>
            <a:ext cx="4334086" cy="868314"/>
          </a:xfrm>
          <a:prstGeom prst="rect">
            <a:avLst/>
          </a:prstGeom>
        </p:spPr>
      </p:pic>
      <p:pic>
        <p:nvPicPr>
          <p:cNvPr id="20" name="Picture 19" descr="" title="">
            <a:extLst>
              <a:ext uri="{FF2B5EF4-FFF2-40B4-BE49-F238E27FC236}">
                <a16:creationId xmlns:a16="http://schemas.microsoft.com/office/drawing/2014/main" id="{99D36444-DDAF-7CC0-35D6-BD5707BC48BA}"/>
              </a:ext>
            </a:extLst>
          </p:cNvPr>
          <p:cNvPicPr>
            <a:picLocks noChangeAspect="1"/>
          </p:cNvPicPr>
          <p:nvPr/>
        </p:nvPicPr>
        <p:blipFill>
          <a:blip r:embed="rId5"/>
          <a:stretch>
            <a:fillRect/>
          </a:stretch>
        </p:blipFill>
        <p:spPr>
          <a:xfrm>
            <a:off x="4972261" y="2131554"/>
            <a:ext cx="3705095" cy="2213833"/>
          </a:xfrm>
          <a:prstGeom prst="rect">
            <a:avLst/>
          </a:prstGeom>
        </p:spPr>
      </p:pic>
      <p:pic>
        <p:nvPicPr>
          <p:cNvPr id="21" name="Picture 20" descr="" title="">
            <a:extLst>
              <a:ext uri="{FF2B5EF4-FFF2-40B4-BE49-F238E27FC236}">
                <a16:creationId xmlns:a16="http://schemas.microsoft.com/office/drawing/2014/main" id="{4175D579-CB2F-EBBC-442B-BD04F5F9D044}"/>
              </a:ext>
            </a:extLst>
          </p:cNvPr>
          <p:cNvPicPr>
            <a:picLocks noChangeAspect="1"/>
          </p:cNvPicPr>
          <p:nvPr/>
        </p:nvPicPr>
        <p:blipFill>
          <a:blip r:embed="rId6"/>
          <a:srcRect b="39177"/>
          <a:stretch/>
        </p:blipFill>
        <p:spPr>
          <a:xfrm>
            <a:off x="4365748" y="4213625"/>
            <a:ext cx="3813296" cy="930367"/>
          </a:xfrm>
          <a:prstGeom prst="rect">
            <a:avLst/>
          </a:prstGeom>
        </p:spPr>
      </p:pic>
    </p:spTree>
    <p:extLst>
      <p:ext uri="{BB962C8B-B14F-4D97-AF65-F5344CB8AC3E}">
        <p14:creationId xmlns:p14="http://schemas.microsoft.com/office/powerpoint/2010/main" val="1332220294"/>
      </p:ext>
    </p:extLst>
  </p:cSld>
  <p:clrMapOvr>
    <a:masterClrMapping/>
  </p:clrMapOvr>
  <p:extLst>
    <p:ext uri="{6950BFC3-D8DA-4A85-94F7-54DA5524770B}">
      <p188:commentRel xmlns:p188="http://schemas.microsoft.com/office/powerpoint/2018/8/main" r:id="rId2"/>
    </p:ext>
  </p:extLst>
</p:sld>
</file>

<file path=ppt/slides/slide5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F8D3D62-5C89-AA50-1145-0441A66E4EB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26D0D68C-D259-BF7C-4609-6611589F50DB}"/>
              </a:ext>
            </a:extLst>
          </p:cNvPr>
          <p:cNvSpPr>
            <a:spLocks noGrp="1"/>
          </p:cNvSpPr>
          <p:nvPr>
            <p:ph type="title"/>
          </p:nvPr>
        </p:nvSpPr>
        <p:spPr/>
        <p:txBody>
          <a:bodyPr/>
          <a:lstStyle/>
          <a:p>
            <a:r>
              <a:rPr lang="en-US" dirty="0">
                <a:solidFill>
                  <a:srgbClr val="0D7062"/>
                </a:solidFill>
              </a:rPr>
              <a:t>Writing Reports – Exercise</a:t>
            </a:r>
          </a:p>
        </p:txBody>
      </p:sp>
      <p:graphicFrame>
        <p:nvGraphicFramePr>
          <p:cNvPr id="6" name="Content Placeholder 5" descr="" title="">
            <a:extLst>
              <a:ext uri="{FF2B5EF4-FFF2-40B4-BE49-F238E27FC236}">
                <a16:creationId xmlns:a16="http://schemas.microsoft.com/office/drawing/2014/main" id="{C14A030F-18C7-388B-1481-3A8A8483E8B5}"/>
              </a:ext>
            </a:extLst>
          </p:cNvPr>
          <p:cNvGraphicFramePr>
            <a:graphicFrameLocks noGrp="1"/>
          </p:cNvGraphicFramePr>
          <p:nvPr>
            <p:ph idx="1"/>
            <p:extLst>
              <p:ext uri="{D42A27DB-BD31-4B8C-83A1-F6EECF244321}">
                <p14:modId xmlns:p14="http://schemas.microsoft.com/office/powerpoint/2010/main" val="3852511732"/>
              </p:ext>
            </p:extLst>
          </p:nvPr>
        </p:nvGraphicFramePr>
        <p:xfrm>
          <a:off x="379880" y="1327617"/>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D3F58D82-6466-069C-B446-FF30D513070D}"/>
              </a:ext>
            </a:extLst>
          </p:cNvPr>
          <p:cNvSpPr>
            <a:spLocks noGrp="1"/>
          </p:cNvSpPr>
          <p:nvPr>
            <p:ph type="sldNum" sz="quarter" idx="4"/>
          </p:nvPr>
        </p:nvSpPr>
        <p:spPr/>
        <p:txBody>
          <a:bodyPr/>
          <a:lstStyle/>
          <a:p>
            <a:fld id="{FF5752C8-D011-A44F-A6E2-A1B2BF8B81E4}" type="slidenum">
              <a:rPr lang="en-US" smtClean="0"/>
              <a:pPr/>
              <a:t>50</a:t>
            </a:fld>
            <a:endParaRPr lang="en-US" dirty="0"/>
          </a:p>
        </p:txBody>
      </p:sp>
    </p:spTree>
    <p:extLst>
      <p:ext uri="{BB962C8B-B14F-4D97-AF65-F5344CB8AC3E}">
        <p14:creationId xmlns:p14="http://schemas.microsoft.com/office/powerpoint/2010/main" val="3987342342"/>
      </p:ext>
    </p:extLst>
  </p:cSld>
  <p:clrMapOvr>
    <a:masterClrMapping/>
  </p:clrMapOvr>
</p:sld>
</file>

<file path=ppt/slides/slide5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8974A28-6991-9D82-A60E-B65CB7471E7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3774CC85-2CFE-B8AF-B121-7B2A7E25A292}"/>
              </a:ext>
            </a:extLst>
          </p:cNvPr>
          <p:cNvSpPr>
            <a:spLocks noGrp="1"/>
          </p:cNvSpPr>
          <p:nvPr>
            <p:ph type="title"/>
          </p:nvPr>
        </p:nvSpPr>
        <p:spPr/>
        <p:txBody>
          <a:bodyPr/>
          <a:lstStyle/>
          <a:p>
            <a:r>
              <a:rPr lang="en-US" dirty="0">
                <a:solidFill>
                  <a:srgbClr val="0D7062"/>
                </a:solidFill>
              </a:rPr>
              <a:t>Writing Reports – Exercise</a:t>
            </a:r>
          </a:p>
        </p:txBody>
      </p:sp>
      <p:sp>
        <p:nvSpPr>
          <p:cNvPr id="3" name="Content Placeholder 2" descr="" title="">
            <a:extLst>
              <a:ext uri="{FF2B5EF4-FFF2-40B4-BE49-F238E27FC236}">
                <a16:creationId xmlns:a16="http://schemas.microsoft.com/office/drawing/2014/main" id="{62E6E601-4B58-1F08-BA62-2CB04F779735}"/>
              </a:ext>
            </a:extLst>
          </p:cNvPr>
          <p:cNvSpPr>
            <a:spLocks noGrp="1"/>
          </p:cNvSpPr>
          <p:nvPr>
            <p:ph idx="1"/>
          </p:nvPr>
        </p:nvSpPr>
        <p:spPr/>
        <p:txBody>
          <a:bodyPr/>
          <a:lstStyle/>
          <a:p>
            <a:pPr marL="400050" indent="-400050">
              <a:buClr>
                <a:schemeClr val="tx1"/>
              </a:buClr>
              <a:buFont typeface="+mj-lt"/>
              <a:buAutoNum type="romanUcPeriod"/>
            </a:pPr>
            <a:r>
              <a:rPr lang="en-US" dirty="0"/>
              <a:t>Summary &amp; assessment of evidence</a:t>
            </a:r>
          </a:p>
          <a:p>
            <a:pPr marL="400050" lvl="0" indent="-400050">
              <a:buClr>
                <a:schemeClr val="tx1"/>
              </a:buClr>
              <a:buFont typeface="+mj-lt"/>
              <a:buAutoNum type="romanUcPeriod"/>
            </a:pPr>
            <a:r>
              <a:rPr lang="en-US" dirty="0"/>
              <a:t>Background information about the parties</a:t>
            </a:r>
          </a:p>
          <a:p>
            <a:pPr marL="400050" lvl="0" indent="-400050">
              <a:buClr>
                <a:schemeClr val="tx1"/>
              </a:buClr>
              <a:buFont typeface="+mj-lt"/>
              <a:buAutoNum type="romanUcPeriod"/>
            </a:pPr>
            <a:r>
              <a:rPr lang="en-US" dirty="0"/>
              <a:t>Information about the party</a:t>
            </a:r>
          </a:p>
          <a:p>
            <a:pPr marL="742941" lvl="1" indent="-400050">
              <a:buClr>
                <a:schemeClr val="tx1"/>
              </a:buClr>
              <a:buFont typeface="+mj-lt"/>
              <a:buAutoNum type="alphaLcPeriod"/>
            </a:pPr>
            <a:r>
              <a:rPr lang="en-US" sz="1600" dirty="0"/>
              <a:t>MaryAnne’s account</a:t>
            </a:r>
          </a:p>
          <a:p>
            <a:pPr marL="742941" lvl="1" indent="-400050">
              <a:buClr>
                <a:schemeClr val="tx1"/>
              </a:buClr>
              <a:buFont typeface="+mj-lt"/>
              <a:buAutoNum type="alphaLcPeriod"/>
            </a:pPr>
            <a:r>
              <a:rPr lang="en-US" sz="1600" dirty="0"/>
              <a:t>Logan’s account</a:t>
            </a:r>
          </a:p>
          <a:p>
            <a:pPr marL="742941" lvl="1" indent="-400050">
              <a:buClr>
                <a:schemeClr val="tx1"/>
              </a:buClr>
              <a:buFont typeface="+mj-lt"/>
              <a:buAutoNum type="alphaLcPeriod"/>
            </a:pPr>
            <a:r>
              <a:rPr lang="en-US" sz="1600" dirty="0"/>
              <a:t>Witness accounts</a:t>
            </a:r>
          </a:p>
          <a:p>
            <a:pPr marL="400050" lvl="0" indent="-400050">
              <a:buClr>
                <a:schemeClr val="tx1"/>
              </a:buClr>
              <a:buFont typeface="+mj-lt"/>
              <a:buAutoNum type="romanUcPeriod"/>
            </a:pPr>
            <a:r>
              <a:rPr lang="en-US" dirty="0"/>
              <a:t>Information about the parties leaving the party</a:t>
            </a:r>
          </a:p>
          <a:p>
            <a:pPr marL="742941" lvl="1" indent="-400050">
              <a:buClr>
                <a:schemeClr val="tx1"/>
              </a:buClr>
              <a:buFont typeface="+mj-lt"/>
              <a:buAutoNum type="alphaLcPeriod"/>
            </a:pPr>
            <a:r>
              <a:rPr lang="en-US" sz="1600" dirty="0"/>
              <a:t>Uber receipts?</a:t>
            </a:r>
          </a:p>
          <a:p>
            <a:pPr marL="400050" lvl="0" indent="-400050">
              <a:buClr>
                <a:schemeClr val="tx1"/>
              </a:buClr>
              <a:buFont typeface="+mj-lt"/>
              <a:buAutoNum type="romanUcPeriod"/>
            </a:pPr>
            <a:r>
              <a:rPr lang="en-US" dirty="0"/>
              <a:t>Information about events at Logan’s apartment</a:t>
            </a:r>
          </a:p>
          <a:p>
            <a:pPr marL="742941" lvl="1" indent="-400050">
              <a:buClr>
                <a:schemeClr val="tx1"/>
              </a:buClr>
              <a:buFont typeface="+mj-lt"/>
              <a:buAutoNum type="alphaLcPeriod"/>
            </a:pPr>
            <a:r>
              <a:rPr lang="en-US" sz="1600" dirty="0"/>
              <a:t>MaryAnne’s account</a:t>
            </a:r>
          </a:p>
          <a:p>
            <a:pPr marL="742941" lvl="1" indent="-400050">
              <a:buClr>
                <a:schemeClr val="tx1"/>
              </a:buClr>
              <a:buFont typeface="+mj-lt"/>
              <a:buAutoNum type="alphaLcPeriod"/>
            </a:pPr>
            <a:r>
              <a:rPr lang="en-US" sz="1600" dirty="0"/>
              <a:t>Logan’s account</a:t>
            </a:r>
          </a:p>
          <a:p>
            <a:pPr marL="742941" lvl="1" indent="-400050">
              <a:buClr>
                <a:schemeClr val="tx1"/>
              </a:buClr>
              <a:buFont typeface="+mj-lt"/>
              <a:buAutoNum type="alphaLcPeriod"/>
            </a:pPr>
            <a:r>
              <a:rPr lang="en-US" sz="1600" dirty="0"/>
              <a:t>Witness accounts</a:t>
            </a:r>
          </a:p>
          <a:p>
            <a:pPr marL="0" indent="0">
              <a:buNone/>
            </a:pPr>
            <a:endParaRPr lang="en-US" dirty="0"/>
          </a:p>
          <a:p>
            <a:endParaRPr lang="en-US" dirty="0"/>
          </a:p>
        </p:txBody>
      </p:sp>
      <p:sp>
        <p:nvSpPr>
          <p:cNvPr id="4" name="Slide Number Placeholder 3" descr="" title="">
            <a:extLst>
              <a:ext uri="{FF2B5EF4-FFF2-40B4-BE49-F238E27FC236}">
                <a16:creationId xmlns:a16="http://schemas.microsoft.com/office/drawing/2014/main" id="{98CE125E-343B-1DAD-B5B7-FDAD921763BC}"/>
              </a:ext>
            </a:extLst>
          </p:cNvPr>
          <p:cNvSpPr>
            <a:spLocks noGrp="1"/>
          </p:cNvSpPr>
          <p:nvPr>
            <p:ph type="sldNum" sz="quarter" idx="4"/>
          </p:nvPr>
        </p:nvSpPr>
        <p:spPr/>
        <p:txBody>
          <a:bodyPr/>
          <a:lstStyle/>
          <a:p>
            <a:fld id="{FF5752C8-D011-A44F-A6E2-A1B2BF8B81E4}" type="slidenum">
              <a:rPr lang="en-US" smtClean="0"/>
              <a:pPr/>
              <a:t>51</a:t>
            </a:fld>
            <a:endParaRPr lang="en-US" dirty="0"/>
          </a:p>
        </p:txBody>
      </p:sp>
    </p:spTree>
    <p:extLst>
      <p:ext uri="{BB962C8B-B14F-4D97-AF65-F5344CB8AC3E}">
        <p14:creationId xmlns:p14="http://schemas.microsoft.com/office/powerpoint/2010/main" val="504289415"/>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768A396-FB32-52ED-AF29-C68ED9EA6CC1}"/>
              </a:ext>
            </a:extLst>
          </p:cNvPr>
          <p:cNvSpPr>
            <a:spLocks noGrp="1"/>
          </p:cNvSpPr>
          <p:nvPr>
            <p:ph type="title"/>
          </p:nvPr>
        </p:nvSpPr>
        <p:spPr>
          <a:xfrm>
            <a:off x="383241" y="336553"/>
            <a:ext cx="8377517" cy="755337"/>
          </a:xfrm>
        </p:spPr>
        <p:txBody>
          <a:bodyPr/>
          <a:lstStyle/>
          <a:p>
            <a:r>
              <a:rPr lang="en-US" dirty="0">
                <a:solidFill>
                  <a:srgbClr val="0D7062"/>
                </a:solidFill>
              </a:rPr>
              <a:t>The Policies</a:t>
            </a:r>
          </a:p>
        </p:txBody>
      </p:sp>
      <p:sp>
        <p:nvSpPr>
          <p:cNvPr id="3" name="Slide Number Placeholder 2" descr="" title="">
            <a:extLst>
              <a:ext uri="{FF2B5EF4-FFF2-40B4-BE49-F238E27FC236}">
                <a16:creationId xmlns:a16="http://schemas.microsoft.com/office/drawing/2014/main" id="{8D6D0A00-02B3-3B5B-6738-C47CE9D40EAE}"/>
              </a:ext>
            </a:extLst>
          </p:cNvPr>
          <p:cNvSpPr>
            <a:spLocks noGrp="1"/>
          </p:cNvSpPr>
          <p:nvPr>
            <p:ph type="sldNum" sz="quarter" idx="12"/>
          </p:nvPr>
        </p:nvSpPr>
        <p:spPr/>
        <p:txBody>
          <a:bodyPr/>
          <a:lstStyle/>
          <a:p>
            <a:fld id="{FF5752C8-D011-A44F-A6E2-A1B2BF8B81E4}" type="slidenum">
              <a:rPr lang="en-US" smtClean="0"/>
              <a:t>6</a:t>
            </a:fld>
            <a:endParaRPr lang="en-US"/>
          </a:p>
        </p:txBody>
      </p:sp>
      <p:pic>
        <p:nvPicPr>
          <p:cNvPr id="5" name="Picture 4" descr="" title="">
            <a:extLst>
              <a:ext uri="{FF2B5EF4-FFF2-40B4-BE49-F238E27FC236}">
                <a16:creationId xmlns:a16="http://schemas.microsoft.com/office/drawing/2014/main" id="{184FF4CB-DC0E-6041-8485-0A7395E82C0E}"/>
              </a:ext>
            </a:extLst>
          </p:cNvPr>
          <p:cNvPicPr>
            <a:picLocks noChangeAspect="1"/>
          </p:cNvPicPr>
          <p:nvPr/>
        </p:nvPicPr>
        <p:blipFill>
          <a:blip r:embed="rId2"/>
          <a:stretch>
            <a:fillRect/>
          </a:stretch>
        </p:blipFill>
        <p:spPr>
          <a:xfrm>
            <a:off x="31553" y="870239"/>
            <a:ext cx="5328144" cy="4454236"/>
          </a:xfrm>
          <a:prstGeom prst="rect">
            <a:avLst/>
          </a:prstGeom>
        </p:spPr>
      </p:pic>
      <p:pic>
        <p:nvPicPr>
          <p:cNvPr id="7" name="Picture 6" descr="" title="">
            <a:extLst>
              <a:ext uri="{FF2B5EF4-FFF2-40B4-BE49-F238E27FC236}">
                <a16:creationId xmlns:a16="http://schemas.microsoft.com/office/drawing/2014/main" id="{2374B75F-95FF-F6B6-FF87-C702DB3EA5D7}"/>
              </a:ext>
            </a:extLst>
          </p:cNvPr>
          <p:cNvPicPr>
            <a:picLocks noChangeAspect="1"/>
          </p:cNvPicPr>
          <p:nvPr/>
        </p:nvPicPr>
        <p:blipFill>
          <a:blip r:embed="rId3"/>
          <a:stretch>
            <a:fillRect/>
          </a:stretch>
        </p:blipFill>
        <p:spPr>
          <a:xfrm>
            <a:off x="3723584" y="1690544"/>
            <a:ext cx="5420416" cy="3633931"/>
          </a:xfrm>
          <a:prstGeom prst="rect">
            <a:avLst/>
          </a:prstGeom>
        </p:spPr>
      </p:pic>
    </p:spTree>
    <p:extLst>
      <p:ext uri="{BB962C8B-B14F-4D97-AF65-F5344CB8AC3E}">
        <p14:creationId xmlns:p14="http://schemas.microsoft.com/office/powerpoint/2010/main" val="3807375401"/>
      </p:ext>
    </p:extLst>
  </p:cSld>
  <p:clrMapOvr>
    <a:masterClrMapping/>
  </p:clrMapOvr>
</p:sld>
</file>

<file path=ppt/slides/slide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8BF93BF-8611-8BEE-DF60-B4474144C082}"/>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F84F4B3B-CDEC-0364-E98F-61395BD347C7}"/>
              </a:ext>
            </a:extLst>
          </p:cNvPr>
          <p:cNvSpPr>
            <a:spLocks noGrp="1"/>
          </p:cNvSpPr>
          <p:nvPr>
            <p:ph type="title"/>
          </p:nvPr>
        </p:nvSpPr>
        <p:spPr/>
        <p:txBody>
          <a:bodyPr/>
          <a:lstStyle/>
          <a:p>
            <a:r>
              <a:rPr lang="en-US" dirty="0">
                <a:solidFill>
                  <a:srgbClr val="0D7062"/>
                </a:solidFill>
              </a:rPr>
              <a:t>The Policies</a:t>
            </a:r>
          </a:p>
        </p:txBody>
      </p:sp>
      <p:graphicFrame>
        <p:nvGraphicFramePr>
          <p:cNvPr id="5" name="Content Placeholder 4" descr="" title="">
            <a:extLst>
              <a:ext uri="{FF2B5EF4-FFF2-40B4-BE49-F238E27FC236}">
                <a16:creationId xmlns:a16="http://schemas.microsoft.com/office/drawing/2014/main" id="{0B991A3C-D873-7631-4892-AD087BC9CA71}"/>
              </a:ext>
            </a:extLst>
          </p:cNvPr>
          <p:cNvGraphicFramePr>
            <a:graphicFrameLocks noGrp="1"/>
          </p:cNvGraphicFramePr>
          <p:nvPr>
            <p:ph idx="1"/>
            <p:extLst>
              <p:ext uri="{D42A27DB-BD31-4B8C-83A1-F6EECF244321}">
                <p14:modId xmlns:p14="http://schemas.microsoft.com/office/powerpoint/2010/main" val="3926668732"/>
              </p:ext>
            </p:extLst>
          </p:nvPr>
        </p:nvGraphicFramePr>
        <p:xfrm>
          <a:off x="294716" y="1120465"/>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CC56720D-4EB8-163E-5E84-4EF83B24FDD9}"/>
              </a:ext>
            </a:extLst>
          </p:cNvPr>
          <p:cNvSpPr>
            <a:spLocks noGrp="1"/>
          </p:cNvSpPr>
          <p:nvPr>
            <p:ph type="sldNum" sz="quarter" idx="4"/>
          </p:nvPr>
        </p:nvSpPr>
        <p:spPr/>
        <p:txBody>
          <a:bodyPr/>
          <a:lstStyle/>
          <a:p>
            <a:fld id="{FF5752C8-D011-A44F-A6E2-A1B2BF8B81E4}" type="slidenum">
              <a:rPr lang="en-US" smtClean="0"/>
              <a:pPr/>
              <a:t>7</a:t>
            </a:fld>
            <a:endParaRPr lang="en-US" dirty="0"/>
          </a:p>
        </p:txBody>
      </p:sp>
    </p:spTree>
    <p:extLst>
      <p:ext uri="{BB962C8B-B14F-4D97-AF65-F5344CB8AC3E}">
        <p14:creationId xmlns:p14="http://schemas.microsoft.com/office/powerpoint/2010/main" val="1819238420"/>
      </p:ext>
    </p:extLst>
  </p:cSld>
  <p:clrMapOvr>
    <a:masterClrMapping/>
  </p:clrMapOvr>
</p:sld>
</file>

<file path=ppt/slides/slide8.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54E15A8-8A64-1FF9-85E7-581B7C63909F}"/>
            </a:ext>
          </a:extLst>
        </p:cNvPr>
        <p:cNvGrpSpPr/>
        <p:nvPr/>
      </p:nvGrpSpPr>
      <p:grpSpPr>
        <a:xfrm>
          <a:off x="0" y="0"/>
          <a:ext cx="0" cy="0"/>
          <a:chOff x="0" y="0"/>
          <a:chExt cx="0" cy="0"/>
        </a:xfrm>
      </p:grpSpPr>
      <p:sp>
        <p:nvSpPr>
          <p:cNvPr id="3" name="Rectangle 2" descr="" title="">
            <a:extLst>
              <a:ext uri="{FF2B5EF4-FFF2-40B4-BE49-F238E27FC236}">
                <a16:creationId xmlns:a16="http://schemas.microsoft.com/office/drawing/2014/main" id="{F0A6206C-3FAF-A0B9-5EDD-EA497C6F08AA}"/>
              </a:ext>
            </a:extLst>
          </p:cNvPr>
          <p:cNvSpPr/>
          <p:nvPr/>
        </p:nvSpPr>
        <p:spPr>
          <a:xfrm>
            <a:off x="-2"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 name="Graphic 3" descr="" title="">
            <a:extLst>
              <a:ext uri="{FF2B5EF4-FFF2-40B4-BE49-F238E27FC236}">
                <a16:creationId xmlns:a16="http://schemas.microsoft.com/office/drawing/2014/main" id="{155C312A-F6D0-9E29-F860-982FE912E3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9144001" cy="6858000"/>
          </a:xfrm>
          <a:prstGeom prst="rect">
            <a:avLst/>
          </a:prstGeom>
        </p:spPr>
      </p:pic>
      <p:sp>
        <p:nvSpPr>
          <p:cNvPr id="2" name="TextBox 1" descr="" title="">
            <a:extLst>
              <a:ext uri="{FF2B5EF4-FFF2-40B4-BE49-F238E27FC236}">
                <a16:creationId xmlns:a16="http://schemas.microsoft.com/office/drawing/2014/main" id="{59B5EB86-C9E9-BCBF-B415-B831EBA9C6B7}"/>
              </a:ext>
            </a:extLst>
          </p:cNvPr>
          <p:cNvSpPr txBox="1"/>
          <p:nvPr/>
        </p:nvSpPr>
        <p:spPr>
          <a:xfrm>
            <a:off x="962246" y="2869921"/>
            <a:ext cx="7219505" cy="769441"/>
          </a:xfrm>
          <a:prstGeom prst="rect">
            <a:avLst/>
          </a:prstGeom>
          <a:noFill/>
        </p:spPr>
        <p:txBody>
          <a:bodyPr wrap="square" rtlCol="0">
            <a:spAutoFit/>
          </a:bodyPr>
          <a:lstStyle/>
          <a:p>
            <a:pPr algn="ctr"/>
            <a:r>
              <a:rPr lang="en-US" sz="4400" dirty="0">
                <a:solidFill>
                  <a:schemeClr val="bg1"/>
                </a:solidFill>
              </a:rPr>
              <a:t>Title IX Policy Violations</a:t>
            </a:r>
            <a:endParaRPr lang="en-US" sz="44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82533391"/>
      </p:ext>
    </p:extLst>
  </p:cSld>
  <p:clrMapOvr>
    <a:masterClrMapping/>
  </p:clrMapOvr>
</p:sld>
</file>

<file path=ppt/slides/slide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6DCFBFAC-5FC0-1A34-2900-1DE6825306EA}"/>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8822DCD8-FF4F-1164-1132-A2ADB18DD674}"/>
              </a:ext>
            </a:extLst>
          </p:cNvPr>
          <p:cNvSpPr>
            <a:spLocks noGrp="1"/>
          </p:cNvSpPr>
          <p:nvPr>
            <p:ph type="title"/>
          </p:nvPr>
        </p:nvSpPr>
        <p:spPr/>
        <p:txBody>
          <a:bodyPr/>
          <a:lstStyle/>
          <a:p>
            <a:r>
              <a:rPr lang="en-US" dirty="0">
                <a:solidFill>
                  <a:srgbClr val="0D7062"/>
                </a:solidFill>
              </a:rPr>
              <a:t>Title IX Policy Violations</a:t>
            </a:r>
          </a:p>
        </p:txBody>
      </p:sp>
      <p:graphicFrame>
        <p:nvGraphicFramePr>
          <p:cNvPr id="5" name="Content Placeholder 4" descr="" title="">
            <a:extLst>
              <a:ext uri="{FF2B5EF4-FFF2-40B4-BE49-F238E27FC236}">
                <a16:creationId xmlns:a16="http://schemas.microsoft.com/office/drawing/2014/main" id="{5024ACD9-BB42-A68E-3655-7663B4540FED}"/>
              </a:ext>
            </a:extLst>
          </p:cNvPr>
          <p:cNvGraphicFramePr>
            <a:graphicFrameLocks noGrp="1"/>
          </p:cNvGraphicFramePr>
          <p:nvPr>
            <p:ph idx="1"/>
            <p:extLst>
              <p:ext uri="{D42A27DB-BD31-4B8C-83A1-F6EECF244321}">
                <p14:modId xmlns:p14="http://schemas.microsoft.com/office/powerpoint/2010/main" val="864650080"/>
              </p:ext>
            </p:extLst>
          </p:nvPr>
        </p:nvGraphicFramePr>
        <p:xfrm>
          <a:off x="389966" y="1584792"/>
          <a:ext cx="8377517" cy="463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descr="" title="">
            <a:extLst>
              <a:ext uri="{FF2B5EF4-FFF2-40B4-BE49-F238E27FC236}">
                <a16:creationId xmlns:a16="http://schemas.microsoft.com/office/drawing/2014/main" id="{D6DB9B11-440C-4EB2-CD93-F1C8B6F93C16}"/>
              </a:ext>
            </a:extLst>
          </p:cNvPr>
          <p:cNvSpPr>
            <a:spLocks noGrp="1"/>
          </p:cNvSpPr>
          <p:nvPr>
            <p:ph type="sldNum" sz="quarter" idx="4"/>
          </p:nvPr>
        </p:nvSpPr>
        <p:spPr/>
        <p:txBody>
          <a:bodyPr/>
          <a:lstStyle/>
          <a:p>
            <a:fld id="{FF5752C8-D011-A44F-A6E2-A1B2BF8B81E4}" type="slidenum">
              <a:rPr lang="en-US" smtClean="0"/>
              <a:pPr/>
              <a:t>9</a:t>
            </a:fld>
            <a:endParaRPr lang="en-US" dirty="0"/>
          </a:p>
        </p:txBody>
      </p:sp>
    </p:spTree>
    <p:extLst>
      <p:ext uri="{BB962C8B-B14F-4D97-AF65-F5344CB8AC3E}">
        <p14:creationId xmlns:p14="http://schemas.microsoft.com/office/powerpoint/2010/main" val="3306647380"/>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2025 Firm Colors">
      <a:dk1>
        <a:srgbClr val="000000"/>
      </a:dk1>
      <a:lt1>
        <a:srgbClr val="FFFFFF"/>
      </a:lt1>
      <a:dk2>
        <a:srgbClr val="F8991D"/>
      </a:dk2>
      <a:lt2>
        <a:srgbClr val="F6F5F8"/>
      </a:lt2>
      <a:accent1>
        <a:srgbClr val="005E80"/>
      </a:accent1>
      <a:accent2>
        <a:srgbClr val="C9D2D6"/>
      </a:accent2>
      <a:accent3>
        <a:srgbClr val="008080"/>
      </a:accent3>
      <a:accent4>
        <a:srgbClr val="C1D52F"/>
      </a:accent4>
      <a:accent5>
        <a:srgbClr val="610032"/>
      </a:accent5>
      <a:accent6>
        <a:srgbClr val="005996"/>
      </a:accent6>
      <a:hlink>
        <a:srgbClr val="00BAC0"/>
      </a:hlink>
      <a:folHlink>
        <a:srgbClr val="677D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Firm-Enhanced-Standard-UPDATED" id="{5B4F2FA1-D22D-5247-8299-9CE3D3A372D0}" vid="{38A36327-8581-3249-964F-D557A636A8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ap:Template>FIRM Enhanced Graphics</ap:Template>
</ap: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