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54" d="100"/>
          <a:sy n="54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66779-0B6A-8C9B-767E-B5E81D7E9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7FCD8-536D-5C13-EDD3-715CA1AC4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2CA0A-076C-D0F6-0E41-F7ECBAEC2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F7513-2D58-E6EE-6089-8513046B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D5999-7CAD-FCEE-95BD-58EF4E09F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5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350B0-F9BD-1AEA-88D5-DE93DD27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CB057-61F0-CEEF-FD9B-FAE837F65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CEA3A-26DB-F3E3-9E0D-9300425FE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4718E-693F-1805-97E1-2DE34990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EEF81-9E63-307B-8F44-6279DDA2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40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5A7D2-B624-A2EA-547A-BF8D5385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6C7A0-1B95-6B10-F260-0AEDFC0B8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69844-6208-06CD-A61F-5990238B1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E9912-1C9E-AEAF-035E-D51000986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FEB5C-E881-BC0C-F017-9A4CD7530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6ECB4-FE1F-C528-5D62-8FED517A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CC590-9297-3789-37AB-4C366F429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FD668-BD8E-8100-A87A-5DC985BBF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6ED70-D08D-7338-CE04-B872E5BD5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B93F6-A256-98B7-EDD1-C54E10C8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3CBA9-DF7F-761D-9191-70E404D3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8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3942-DAD1-AEC0-2AA6-2AB39401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083FD-9EE8-D128-05B8-D85DB698E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E21EF-A1AC-2C2A-89B8-82AAA25AA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96FE7-FFC4-230F-1CB4-724AEBA2E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1BA72E-6CC2-02DE-E84F-E95AD31F94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288D00-AFF5-112E-CAAB-5DA81B24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E6C349-B64A-4326-EB01-C45DBB5DB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3D445F-5E66-E908-08EE-E98B8885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24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09D9-364B-ED41-FA98-654ACE6F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DACAB8-4C3B-D8FB-6538-DDC52637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00E841-C310-D157-07C3-5386CCF2D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CFC98-710A-D0C1-240E-3DD82489C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3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5BB3CA-D594-7C43-3EA0-4C3E0E63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FAF2E-1053-E431-44EA-2635CCE8B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332B9-710A-C5F5-DDCC-A598859A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9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037CF-DFF6-35C8-AE99-D8E9EAFC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94DE1-0D52-4E0E-09BF-0A819145E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61821-5849-456A-887E-CED2B0043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035D0-BA43-90DB-1EDB-2EE5B2B2A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99A03-B46D-AAAF-C8AC-6FF87E7D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DC2BD-65F4-93FC-B2BE-024C6B62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2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B0110-BEA2-1DDD-BFC4-584BB7698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ACA3D-C054-02B8-798B-8F8D78A032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4C2DF-4A63-D0EE-F2C1-06462F606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914F4-4DF3-A49C-333C-16EDF3FD7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8EA6A-EBF1-E6C7-0E5E-D78D7207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6DDC1F-4234-9704-D90F-ED0A38C5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2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4FAF6-E4A7-9453-0C87-8AE4AE4D5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543C2-8700-465B-4169-F562753EE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C5004-DF03-72A7-004D-4A71E0C2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42358-C421-5C0C-E713-42813B3D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D3BDB-518E-7363-576A-959496761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5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9307AA-7CA7-3E6E-17BA-98A9FCD73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78588-7F1F-493C-2BB1-213503A76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A90A1-048F-C35F-4D1B-5F229B6F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6F1D0-1256-26E1-144D-E350EB65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472BB-2646-601C-0D07-EC2EAA6D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2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AB9542-BB03-84E7-438D-F8718AD23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C23753-2568-070D-4F90-C13ECD382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CC86-ECEF-0D64-32B3-E81A1B610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84CA55-1171-48D6-B257-CAF3AA3DDF5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94DAB-35E1-A12A-2C80-DBFF8A722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8A7F2-2A90-A92E-EA70-C174D82E83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1309FB-63C8-454D-98C2-7810F8085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9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qr code on a blue background&#10;&#10;AI-generated content may be incorrect.">
            <a:extLst>
              <a:ext uri="{FF2B5EF4-FFF2-40B4-BE49-F238E27FC236}">
                <a16:creationId xmlns:a16="http://schemas.microsoft.com/office/drawing/2014/main" id="{276D4D7C-A135-9691-215E-99A91B897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473" y="1035423"/>
            <a:ext cx="4845423" cy="484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17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F5F251B6AC3E40A41B763938DDF245" ma:contentTypeVersion="11" ma:contentTypeDescription="Create a new document." ma:contentTypeScope="" ma:versionID="080d79aaa960c3fd8dfd860e18a0d526">
  <xsd:schema xmlns:xsd="http://www.w3.org/2001/XMLSchema" xmlns:xs="http://www.w3.org/2001/XMLSchema" xmlns:p="http://schemas.microsoft.com/office/2006/metadata/properties" xmlns:ns2="5cbae385-9cae-45b2-9a76-7e193dedc811" xmlns:ns3="f94045a1-03e5-485f-8b17-9a371bc3ebf1" targetNamespace="http://schemas.microsoft.com/office/2006/metadata/properties" ma:root="true" ma:fieldsID="187f73c61307ef9c3f5ded24511d062f" ns2:_="" ns3:_="">
    <xsd:import namespace="5cbae385-9cae-45b2-9a76-7e193dedc811"/>
    <xsd:import namespace="f94045a1-03e5-485f-8b17-9a371bc3eb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ae385-9cae-45b2-9a76-7e193dedc8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0e3ce96-38a0-4f03-b8dd-365bc4263b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045a1-03e5-485f-8b17-9a371bc3ebf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c0b0e3-f2c4-435c-b075-039b4f97043f}" ma:internalName="TaxCatchAll" ma:showField="CatchAllData" ma:web="f94045a1-03e5-485f-8b17-9a371bc3eb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4045a1-03e5-485f-8b17-9a371bc3ebf1" xsi:nil="true"/>
    <lcf76f155ced4ddcb4097134ff3c332f xmlns="5cbae385-9cae-45b2-9a76-7e193dedc81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42E9C18-0A44-448A-B72C-AD3A2EA4A855}"/>
</file>

<file path=customXml/itemProps2.xml><?xml version="1.0" encoding="utf-8"?>
<ds:datastoreItem xmlns:ds="http://schemas.openxmlformats.org/officeDocument/2006/customXml" ds:itemID="{C8FD35BB-0403-4650-A4AC-3979C4A474D4}"/>
</file>

<file path=customXml/itemProps3.xml><?xml version="1.0" encoding="utf-8"?>
<ds:datastoreItem xmlns:ds="http://schemas.openxmlformats.org/officeDocument/2006/customXml" ds:itemID="{E17C7710-2B20-49F5-A976-D7B80014D813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Nichols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Beaupre, Jean G</dc:creator>
  <cp:lastModifiedBy>Beaupre, Jean G</cp:lastModifiedBy>
  <cp:revision>1</cp:revision>
  <dcterms:created xsi:type="dcterms:W3CDTF">2025-10-14T16:28:29Z</dcterms:created>
  <dcterms:modified xsi:type="dcterms:W3CDTF">2025-10-14T16:30:53Z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0x010100D4F5F251B6AC3E40A41B763938DDF245</vt:lpwstr>
  </property>
</Properties>
</file>